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8" r:id="rId2"/>
    <p:sldId id="257" r:id="rId3"/>
    <p:sldId id="295" r:id="rId4"/>
    <p:sldId id="296" r:id="rId5"/>
    <p:sldId id="297" r:id="rId6"/>
    <p:sldId id="301" r:id="rId7"/>
    <p:sldId id="302" r:id="rId8"/>
    <p:sldId id="298" r:id="rId9"/>
    <p:sldId id="299" r:id="rId10"/>
    <p:sldId id="300" r:id="rId11"/>
    <p:sldId id="303" r:id="rId12"/>
    <p:sldId id="304" r:id="rId13"/>
    <p:sldId id="25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25772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VY_32_INOVACE_10A_11_Gymnastika_Hrazda –Výmyk</a:t>
                      </a: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3200" b="1" u="sng" dirty="0" smtClean="0">
                <a:solidFill>
                  <a:schemeClr val="tx1"/>
                </a:solidFill>
              </a:rPr>
              <a:t>Chyby:</a:t>
            </a:r>
          </a:p>
          <a:p>
            <a:pPr>
              <a:buNone/>
            </a:pPr>
            <a:endParaRPr lang="cs-CZ" sz="3200" b="1" u="sng" dirty="0" smtClean="0">
              <a:solidFill>
                <a:schemeClr val="tx1"/>
              </a:solidFill>
            </a:endParaRPr>
          </a:p>
          <a:p>
            <a:pPr marL="1619250" lvl="2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nedostatečná síla rukou</a:t>
            </a:r>
          </a:p>
          <a:p>
            <a:pPr marL="1619250" lvl="2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odraz a švih do dálky </a:t>
            </a:r>
          </a:p>
          <a:p>
            <a:pPr marL="1619250" lvl="2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boky se nedostanou k hrazdě</a:t>
            </a:r>
          </a:p>
          <a:p>
            <a:pPr marL="1619250" lvl="2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předčasný vzpřim trupu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/>
          </a:p>
          <a:p>
            <a:pPr>
              <a:buNone/>
            </a:pPr>
            <a:endParaRPr lang="cs-CZ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u="sng" dirty="0" smtClean="0">
              <a:solidFill>
                <a:schemeClr val="tx1"/>
              </a:solidFill>
            </a:endParaRPr>
          </a:p>
          <a:p>
            <a:endParaRPr lang="cs-CZ" b="1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cs-CZ" sz="3200" b="1" u="sng" dirty="0" smtClean="0">
                <a:solidFill>
                  <a:schemeClr val="tx1"/>
                </a:solidFill>
              </a:rPr>
              <a:t>Dopomoc: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r>
              <a:rPr lang="cs-CZ" sz="2600" dirty="0" smtClean="0">
                <a:solidFill>
                  <a:schemeClr val="tx1"/>
                </a:solidFill>
              </a:rPr>
              <a:t>podepření zadní strany nohy (stehno)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r>
              <a:rPr lang="cs-CZ" sz="2600" dirty="0" smtClean="0">
                <a:solidFill>
                  <a:schemeClr val="tx1"/>
                </a:solidFill>
              </a:rPr>
              <a:t>podepření zadní strany nohy a tlak na ramena</a:t>
            </a: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endParaRPr lang="cs-CZ" b="1" u="sng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sz="3200" b="1" u="sng" dirty="0" smtClean="0">
                <a:solidFill>
                  <a:schemeClr val="tx1"/>
                </a:solidFill>
              </a:rPr>
              <a:t>Záchrana: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cvičence držíme za zápěstí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smtClean="0"/>
              <a:t>SVATOŇ</a:t>
            </a:r>
            <a:r>
              <a:rPr lang="cs-CZ" sz="1400" dirty="0" smtClean="0"/>
              <a:t>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osvojit si a zautomatizovat si cvik na hrazdě – výmyk. V hodině žáci cvičí individuálně s dopomocí  a záchranou. V hodině využíváme pomůcek, které usnadní nácvik výmyku.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zvládnutí dané pohybové dovednosti.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 hrazda, žíněnka, švédská bedna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Výmyk</a:t>
            </a:r>
            <a:endParaRPr lang="cs-CZ" u="sng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součást kmenového učiva školní TV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přiblížení boků k hrazdě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přetočení trupu do vzporu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dopnutím paží a zpevněním celého trupu se zastaví přetáčení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NÁCVIK VÝMYKU</a:t>
            </a:r>
          </a:p>
          <a:p>
            <a:pPr algn="ctr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cs-CZ" b="1" u="sng" dirty="0" smtClean="0">
                <a:solidFill>
                  <a:schemeClr val="tx1"/>
                </a:solidFill>
              </a:rPr>
              <a:t>z nakloněné roviny</a:t>
            </a:r>
          </a:p>
          <a:p>
            <a:pPr marL="457200" indent="-457200">
              <a:buAutoNum type="alphaLcParenR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i="1" u="sng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i="1" u="sng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r>
              <a:rPr lang="cs-CZ" i="1" u="sng" dirty="0" smtClean="0">
                <a:solidFill>
                  <a:schemeClr val="tx1"/>
                </a:solidFill>
              </a:rPr>
              <a:t>Pomůcky:</a:t>
            </a:r>
            <a:r>
              <a:rPr lang="cs-CZ" i="1" dirty="0" smtClean="0">
                <a:solidFill>
                  <a:schemeClr val="tx1"/>
                </a:solidFill>
              </a:rPr>
              <a:t> </a:t>
            </a:r>
            <a:r>
              <a:rPr lang="cs-CZ" dirty="0" smtClean="0">
                <a:solidFill>
                  <a:schemeClr val="tx1"/>
                </a:solidFill>
              </a:rPr>
              <a:t> švédská bedna, žíněnka</a:t>
            </a:r>
          </a:p>
          <a:p>
            <a:pPr marL="457200" indent="-457200">
              <a:buNone/>
            </a:pPr>
            <a:endParaRPr lang="cs-CZ" i="1" u="sng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i="1" u="sng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214554"/>
            <a:ext cx="4572032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857232"/>
            <a:ext cx="8429684" cy="5429288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„nakloněná rovina“ usnadní přiblížení těžiště k ose otáčení </a:t>
            </a: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náklon postupně zmenšujeme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P1010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1500174"/>
            <a:ext cx="4929222" cy="3696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 descr="Gymnas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71802" y="1857364"/>
            <a:ext cx="3125791" cy="31257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sz="2200" b="1" dirty="0" smtClean="0">
                <a:solidFill>
                  <a:schemeClr val="tx1"/>
                </a:solidFill>
              </a:rPr>
              <a:t>b) </a:t>
            </a:r>
            <a:r>
              <a:rPr lang="cs-CZ" sz="2200" b="1" u="sng" dirty="0" smtClean="0">
                <a:solidFill>
                  <a:schemeClr val="tx1"/>
                </a:solidFill>
              </a:rPr>
              <a:t>odrazem jednonož</a:t>
            </a:r>
          </a:p>
          <a:p>
            <a:endParaRPr lang="cs-CZ" dirty="0"/>
          </a:p>
        </p:txBody>
      </p:sp>
      <p:pic>
        <p:nvPicPr>
          <p:cNvPr id="5" name="Zástupný symbol pro obsah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857364"/>
            <a:ext cx="3125791" cy="3125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ctr">
              <a:buNone/>
            </a:pPr>
            <a:r>
              <a:rPr lang="cs-CZ" u="sng" dirty="0" smtClean="0">
                <a:solidFill>
                  <a:schemeClr val="tx1"/>
                </a:solidFill>
              </a:rPr>
              <a:t>Klíčové okamžiky</a:t>
            </a:r>
          </a:p>
          <a:p>
            <a:pPr>
              <a:buNone/>
            </a:pPr>
            <a:endParaRPr lang="cs-CZ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571612"/>
            <a:ext cx="3143272" cy="2357454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571612"/>
            <a:ext cx="3143272" cy="2357454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214794"/>
            <a:ext cx="3143272" cy="2357454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214817"/>
            <a:ext cx="3143272" cy="235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40327" y="857232"/>
            <a:ext cx="3131607" cy="2348705"/>
          </a:xfrm>
        </p:spPr>
      </p:pic>
      <p:pic>
        <p:nvPicPr>
          <p:cNvPr id="5" name="Obrázek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857232"/>
            <a:ext cx="3143272" cy="2357454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285984" y="4000504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cs-CZ" dirty="0" smtClean="0"/>
              <a:t> </a:t>
            </a:r>
            <a:r>
              <a:rPr lang="cs-CZ" sz="2200" dirty="0" smtClean="0">
                <a:latin typeface="+mj-lt"/>
              </a:rPr>
              <a:t>odrazem jednonož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>
                <a:latin typeface="+mj-lt"/>
              </a:rPr>
              <a:t> aktivní práce švihové nohy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>
                <a:latin typeface="+mj-lt"/>
              </a:rPr>
              <a:t> přiblížení boků co nejvíce k hrazdě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>
                <a:latin typeface="+mj-lt"/>
              </a:rPr>
              <a:t> silová akce paží</a:t>
            </a:r>
            <a:endParaRPr lang="cs-CZ" sz="2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848</TotalTime>
  <Words>266</Words>
  <Application>Microsoft Office PowerPoint</Application>
  <PresentationFormat>Předvádění na obrazovce (4:3)</PresentationFormat>
  <Paragraphs>101</Paragraphs>
  <Slides>13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ŠABLONA DUM</vt:lpstr>
      <vt:lpstr>Prezentace aplikace PowerPoint</vt:lpstr>
      <vt:lpstr>ANOTACE</vt:lpstr>
      <vt:lpstr>Výmyk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117</cp:revision>
  <dcterms:created xsi:type="dcterms:W3CDTF">2013-02-11T18:59:15Z</dcterms:created>
  <dcterms:modified xsi:type="dcterms:W3CDTF">2013-05-23T08:47:02Z</dcterms:modified>
</cp:coreProperties>
</file>