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8" r:id="rId2"/>
    <p:sldId id="257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25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689112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VY_32_INOVACE_10A_12_Gymnastika_Kladina 1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10.3.2013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Nácvik:</a:t>
            </a:r>
          </a:p>
          <a:p>
            <a:pPr lvl="3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 na zemi</a:t>
            </a:r>
          </a:p>
          <a:p>
            <a:pPr lvl="3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 na lavičce</a:t>
            </a:r>
          </a:p>
          <a:p>
            <a:pPr lvl="3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 na nízké kladině</a:t>
            </a:r>
          </a:p>
          <a:p>
            <a:pPr lvl="3">
              <a:lnSpc>
                <a:spcPct val="20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 na vysoké kladině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Příklady: 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a) nůžkový skok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b) </a:t>
            </a:r>
            <a:r>
              <a:rPr lang="cs-CZ" dirty="0" err="1" smtClean="0">
                <a:solidFill>
                  <a:schemeClr val="tx1"/>
                </a:solidFill>
              </a:rPr>
              <a:t>čertík</a:t>
            </a: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c) jelení skok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d) dálkový skok</a:t>
            </a:r>
          </a:p>
        </p:txBody>
      </p:sp>
      <p:pic>
        <p:nvPicPr>
          <p:cNvPr id="6" name="Obrázek 5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571744"/>
            <a:ext cx="2849505" cy="284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smtClean="0"/>
              <a:t>SVATOŇ</a:t>
            </a:r>
            <a:r>
              <a:rPr lang="cs-CZ" sz="1400" dirty="0" smtClean="0"/>
              <a:t>, Vratislav a kol. </a:t>
            </a:r>
            <a:r>
              <a:rPr lang="cs-CZ" sz="1400" i="1" dirty="0" smtClean="0"/>
              <a:t>Gymnastika, Akrobacie a cvičení na nářadí</a:t>
            </a:r>
            <a:r>
              <a:rPr lang="cs-CZ" sz="1400" dirty="0" smtClean="0"/>
              <a:t>. Praha: NS Svoboda, 1997, ISBN 80-205-0542-3.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posílit svalové partie, potřebné k pohybu na kladině a osvojit si a zautomatizovat cviky na kladině. V hodině žáci cvičí individuálně.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posílení svalových partií a zvládnutí dané pohybové dovednosti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 kladina, žíněnky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cs-CZ" u="sng" dirty="0" smtClean="0"/>
              <a:t>Chůze, běh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základní pohybová činnost</a:t>
            </a:r>
          </a:p>
          <a:p>
            <a:pPr>
              <a:lnSpc>
                <a:spcPct val="200000"/>
              </a:lnSpc>
            </a:pPr>
            <a:r>
              <a:rPr lang="cs-CZ" sz="2800" dirty="0" err="1" smtClean="0">
                <a:solidFill>
                  <a:schemeClr val="tx1"/>
                </a:solidFill>
              </a:rPr>
              <a:t>dokrok</a:t>
            </a:r>
            <a:r>
              <a:rPr lang="cs-CZ" sz="2800" dirty="0" smtClean="0">
                <a:solidFill>
                  <a:schemeClr val="tx1"/>
                </a:solidFill>
              </a:rPr>
              <a:t> na přední část chodidla</a:t>
            </a:r>
          </a:p>
          <a:p>
            <a:pPr>
              <a:lnSpc>
                <a:spcPct val="20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neustálý kontakt s kladinou (při chůzi)</a:t>
            </a:r>
          </a:p>
          <a:p>
            <a:pPr>
              <a:lnSpc>
                <a:spcPct val="20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nízká letová fáze (při běhu)</a:t>
            </a:r>
          </a:p>
          <a:p>
            <a:pPr>
              <a:lnSpc>
                <a:spcPct val="20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cyklická práce nohou</a:t>
            </a:r>
            <a:endParaRPr lang="cs-CZ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5643602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Chůze vpřed, vzad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vzpřímené držení těla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zpevněné držení těla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paže v upažení</a:t>
            </a:r>
          </a:p>
          <a:p>
            <a:endParaRPr lang="cs-CZ" dirty="0" smtClean="0">
              <a:solidFill>
                <a:schemeClr val="tx1"/>
              </a:solidFill>
            </a:endParaRP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071810"/>
            <a:ext cx="2849505" cy="284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Varianta tzv.“</a:t>
            </a:r>
            <a:r>
              <a:rPr lang="cs-CZ" b="1" i="1" u="sng" dirty="0" smtClean="0">
                <a:solidFill>
                  <a:schemeClr val="tx1"/>
                </a:solidFill>
              </a:rPr>
              <a:t>nabírání vody“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postupné přidávání paží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857496"/>
            <a:ext cx="2849505" cy="284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Obměny chůze:</a:t>
            </a:r>
          </a:p>
          <a:p>
            <a:pPr>
              <a:buNone/>
            </a:pPr>
            <a:r>
              <a:rPr lang="cs-CZ" b="1" dirty="0" smtClean="0"/>
              <a:t>	</a:t>
            </a:r>
            <a:r>
              <a:rPr lang="cs-CZ" dirty="0" smtClean="0">
                <a:solidFill>
                  <a:schemeClr val="tx1"/>
                </a:solidFill>
              </a:rPr>
              <a:t>a) přísunná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	b) stranou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	c) valčíkový krok</a:t>
            </a: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071810"/>
            <a:ext cx="2849505" cy="284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Běh</a:t>
            </a:r>
          </a:p>
          <a:p>
            <a:r>
              <a:rPr lang="cs-CZ" b="1" u="sng" dirty="0" smtClean="0">
                <a:solidFill>
                  <a:schemeClr val="tx1"/>
                </a:solidFill>
              </a:rPr>
              <a:t>Přísunné poskoky</a:t>
            </a: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071810"/>
            <a:ext cx="2849505" cy="284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Chyby: </a:t>
            </a:r>
          </a:p>
          <a:p>
            <a:pPr lvl="1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uvolněné držení těla</a:t>
            </a:r>
          </a:p>
          <a:p>
            <a:pPr lvl="1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předklon hlavy</a:t>
            </a:r>
          </a:p>
          <a:p>
            <a:pPr lvl="1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vychýlení těžiště  =  ztráta rovnováhy</a:t>
            </a:r>
          </a:p>
          <a:p>
            <a:endParaRPr lang="cs-CZ" sz="2200" b="1" u="sng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200" b="1" u="sng" dirty="0" smtClean="0">
                <a:solidFill>
                  <a:schemeClr val="tx1"/>
                </a:solidFill>
              </a:rPr>
              <a:t>Obměny:</a:t>
            </a:r>
          </a:p>
          <a:p>
            <a:pPr lvl="1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přidání práce paží a nohou</a:t>
            </a:r>
          </a:p>
          <a:p>
            <a:pPr lvl="1">
              <a:lnSpc>
                <a:spcPct val="150000"/>
              </a:lnSpc>
            </a:pPr>
            <a:r>
              <a:rPr lang="cs-CZ" sz="2400" dirty="0" smtClean="0">
                <a:solidFill>
                  <a:schemeClr val="tx1"/>
                </a:solidFill>
              </a:rPr>
              <a:t>cvičení na zemi, lavičce</a:t>
            </a:r>
          </a:p>
          <a:p>
            <a:pPr lvl="1"/>
            <a:endParaRPr lang="cs-CZ" sz="1400" b="1" u="sng" dirty="0" smtClean="0">
              <a:solidFill>
                <a:schemeClr val="tx1"/>
              </a:solidFill>
            </a:endParaRPr>
          </a:p>
          <a:p>
            <a:pPr lvl="1"/>
            <a:endParaRPr lang="cs-CZ" b="1" u="sng" dirty="0" smtClean="0">
              <a:solidFill>
                <a:schemeClr val="tx1"/>
              </a:solidFill>
            </a:endParaRPr>
          </a:p>
          <a:p>
            <a:pPr lvl="1"/>
            <a:endParaRPr lang="cs-CZ" b="1" u="sng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028720"/>
          </a:xfrm>
        </p:spPr>
        <p:txBody>
          <a:bodyPr/>
          <a:lstStyle/>
          <a:p>
            <a:r>
              <a:rPr lang="cs-CZ" u="sng" dirty="0" smtClean="0"/>
              <a:t>Skoky 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v</a:t>
            </a:r>
            <a:r>
              <a:rPr lang="cs-CZ" dirty="0" smtClean="0"/>
              <a:t> </a:t>
            </a:r>
            <a:r>
              <a:rPr lang="cs-CZ" dirty="0" smtClean="0">
                <a:solidFill>
                  <a:schemeClr val="tx1"/>
                </a:solidFill>
              </a:rPr>
              <a:t>letové fázi nutno udržet těžiště nad kladinou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hned po doskoku zaujmout stabilní polohu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odraz snožmo nebo jednonož</a:t>
            </a:r>
          </a:p>
          <a:p>
            <a:pPr>
              <a:lnSpc>
                <a:spcPct val="150000"/>
              </a:lnSpc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Chyby: 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		- nekoordinované pohyby paží a nohou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		- snížení svalového napětí trupu</a:t>
            </a:r>
          </a:p>
          <a:p>
            <a:pPr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		- nepružný doskok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593</TotalTime>
  <Words>288</Words>
  <Application>Microsoft Office PowerPoint</Application>
  <PresentationFormat>Předvádění na obrazovce (4:3)</PresentationFormat>
  <Paragraphs>73</Paragraphs>
  <Slides>13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ŠABLONA DUM</vt:lpstr>
      <vt:lpstr>Prezentace aplikace PowerPoint</vt:lpstr>
      <vt:lpstr>ANOTACE</vt:lpstr>
      <vt:lpstr>Chůze, běh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Skoky 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94</cp:revision>
  <dcterms:created xsi:type="dcterms:W3CDTF">2013-02-11T18:59:15Z</dcterms:created>
  <dcterms:modified xsi:type="dcterms:W3CDTF">2013-05-23T08:46:23Z</dcterms:modified>
</cp:coreProperties>
</file>