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6" r:id="rId3"/>
    <p:sldId id="257" r:id="rId4"/>
    <p:sldId id="258" r:id="rId5"/>
    <p:sldId id="260" r:id="rId6"/>
    <p:sldId id="262" r:id="rId7"/>
    <p:sldId id="263" r:id="rId8"/>
    <p:sldId id="266" r:id="rId9"/>
    <p:sldId id="267"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0" d="100"/>
          <a:sy n="90" d="100"/>
        </p:scale>
        <p:origin x="-131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BC0A604-7DBB-4E85-8884-B6BFAE9119F7}" type="datetimeFigureOut">
              <a:rPr lang="cs-CZ" smtClean="0"/>
              <a:t>5.6.2013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1691786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BC0A604-7DBB-4E85-8884-B6BFAE9119F7}" type="datetimeFigureOut">
              <a:rPr lang="cs-CZ" smtClean="0"/>
              <a:t>5.6.2013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3448458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BC0A604-7DBB-4E85-8884-B6BFAE9119F7}" type="datetimeFigureOut">
              <a:rPr lang="cs-CZ" smtClean="0"/>
              <a:t>5.6.2013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1007636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BC0A604-7DBB-4E85-8884-B6BFAE9119F7}" type="datetimeFigureOut">
              <a:rPr lang="cs-CZ" smtClean="0"/>
              <a:t>5.6.2013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1921221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BC0A604-7DBB-4E85-8884-B6BFAE9119F7}" type="datetimeFigureOut">
              <a:rPr lang="cs-CZ" smtClean="0"/>
              <a:t>5.6.2013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4098291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BC0A604-7DBB-4E85-8884-B6BFAE9119F7}" type="datetimeFigureOut">
              <a:rPr lang="cs-CZ" smtClean="0"/>
              <a:t>5.6.2013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4046633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BC0A604-7DBB-4E85-8884-B6BFAE9119F7}" type="datetimeFigureOut">
              <a:rPr lang="cs-CZ" smtClean="0"/>
              <a:t>5.6.2013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3327698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BC0A604-7DBB-4E85-8884-B6BFAE9119F7}" type="datetimeFigureOut">
              <a:rPr lang="cs-CZ" smtClean="0"/>
              <a:t>5.6.2013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4163156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BC0A604-7DBB-4E85-8884-B6BFAE9119F7}" type="datetimeFigureOut">
              <a:rPr lang="cs-CZ" smtClean="0"/>
              <a:t>5.6.2013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807237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BC0A604-7DBB-4E85-8884-B6BFAE9119F7}" type="datetimeFigureOut">
              <a:rPr lang="cs-CZ" smtClean="0"/>
              <a:t>5.6.2013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694163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BC0A604-7DBB-4E85-8884-B6BFAE9119F7}" type="datetimeFigureOut">
              <a:rPr lang="cs-CZ" smtClean="0"/>
              <a:t>5.6.2013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C070AB4-C97D-4C26-BF71-4AB1BC3E85A3}" type="slidenum">
              <a:rPr lang="cs-CZ" smtClean="0"/>
              <a:t>‹#›</a:t>
            </a:fld>
            <a:endParaRPr lang="cs-CZ"/>
          </a:p>
        </p:txBody>
      </p:sp>
    </p:spTree>
    <p:extLst>
      <p:ext uri="{BB962C8B-B14F-4D97-AF65-F5344CB8AC3E}">
        <p14:creationId xmlns:p14="http://schemas.microsoft.com/office/powerpoint/2010/main" val="1013954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0A604-7DBB-4E85-8884-B6BFAE9119F7}" type="datetimeFigureOut">
              <a:rPr lang="cs-CZ" smtClean="0"/>
              <a:t>5.6.2013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070AB4-C97D-4C26-BF71-4AB1BC3E85A3}" type="slidenum">
              <a:rPr lang="cs-CZ" smtClean="0"/>
              <a:t>‹#›</a:t>
            </a:fld>
            <a:endParaRPr lang="cs-CZ"/>
          </a:p>
        </p:txBody>
      </p:sp>
    </p:spTree>
    <p:extLst>
      <p:ext uri="{BB962C8B-B14F-4D97-AF65-F5344CB8AC3E}">
        <p14:creationId xmlns:p14="http://schemas.microsoft.com/office/powerpoint/2010/main" val="82988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2"/>
          <a:srcRect/>
          <a:stretch>
            <a:fillRect/>
          </a:stretch>
        </p:blipFill>
        <p:spPr bwMode="auto">
          <a:xfrm>
            <a:off x="1692275" y="115888"/>
            <a:ext cx="6083300" cy="1485900"/>
          </a:xfrm>
          <a:prstGeom prst="rect">
            <a:avLst/>
          </a:prstGeom>
          <a:solidFill>
            <a:srgbClr val="FFFFFF"/>
          </a:solidFill>
          <a:ln w="9525">
            <a:noFill/>
            <a:miter lim="800000"/>
            <a:headEnd/>
            <a:tailEnd/>
          </a:ln>
        </p:spPr>
      </p:pic>
      <p:graphicFrame>
        <p:nvGraphicFramePr>
          <p:cNvPr id="13374" name="Group 62"/>
          <p:cNvGraphicFramePr>
            <a:graphicFrameLocks noGrp="1"/>
          </p:cNvGraphicFramePr>
          <p:nvPr>
            <p:extLst>
              <p:ext uri="{D42A27DB-BD31-4B8C-83A1-F6EECF244321}">
                <p14:modId xmlns:p14="http://schemas.microsoft.com/office/powerpoint/2010/main" val="3688864173"/>
              </p:ext>
            </p:extLst>
          </p:nvPr>
        </p:nvGraphicFramePr>
        <p:xfrm>
          <a:off x="1331913" y="3933825"/>
          <a:ext cx="6477000" cy="1661160"/>
        </p:xfrm>
        <a:graphic>
          <a:graphicData uri="http://schemas.openxmlformats.org/drawingml/2006/table">
            <a:tbl>
              <a:tblPr/>
              <a:tblGrid>
                <a:gridCol w="1871935"/>
                <a:gridCol w="4605065"/>
              </a:tblGrid>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Označení materiálu</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cs-CZ" sz="1200" b="1" dirty="0" smtClean="0">
                          <a:effectLst/>
                          <a:latin typeface="Times New Roman"/>
                          <a:ea typeface="Times New Roman"/>
                        </a:rPr>
                        <a:t>VY_32_INOVACE_INF_12</a:t>
                      </a:r>
                      <a:endParaRPr lang="cs-CZ" sz="1200" dirty="0" smtClean="0">
                        <a:effectLst/>
                        <a:latin typeface="Times New Roman"/>
                        <a:ea typeface="Times New Roman"/>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Název materiálu</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Malování II</a:t>
                      </a:r>
                      <a:endParaRPr kumimoji="0" lang="cs-CZ" sz="12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Autor</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Mgr. Radomil Kryl</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Typ aplikace</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Prezentace </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Ročník</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kern="1200" cap="none" normalizeH="0" baseline="0" dirty="0" smtClean="0">
                          <a:ln>
                            <a:noFill/>
                          </a:ln>
                          <a:solidFill>
                            <a:schemeClr val="tx1"/>
                          </a:solidFill>
                          <a:effectLst/>
                          <a:latin typeface="Times New Roman" pitchFamily="18" charset="0"/>
                          <a:ea typeface="+mn-ea"/>
                          <a:cs typeface="Times New Roman" pitchFamily="18" charset="0"/>
                        </a:rPr>
                        <a:t>5.</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Předmět</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Informatika</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Anotace</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Žáci se naučí kreslit tvary, používat barevné výplně v malování, samostatně namalují obrázek</a:t>
                      </a:r>
                      <a:endParaRPr kumimoji="0" lang="cs-CZ" sz="12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graphicFrame>
        <p:nvGraphicFramePr>
          <p:cNvPr id="4" name="Tabulka 3"/>
          <p:cNvGraphicFramePr>
            <a:graphicFrameLocks noGrp="1"/>
          </p:cNvGraphicFramePr>
          <p:nvPr>
            <p:extLst>
              <p:ext uri="{D42A27DB-BD31-4B8C-83A1-F6EECF244321}">
                <p14:modId xmlns:p14="http://schemas.microsoft.com/office/powerpoint/2010/main" val="3297132747"/>
              </p:ext>
            </p:extLst>
          </p:nvPr>
        </p:nvGraphicFramePr>
        <p:xfrm>
          <a:off x="1303020" y="1988840"/>
          <a:ext cx="6472555" cy="1645920"/>
        </p:xfrm>
        <a:graphic>
          <a:graphicData uri="http://schemas.openxmlformats.org/drawingml/2006/table">
            <a:tbl>
              <a:tblPr firstRow="1" firstCol="1" bandRow="1"/>
              <a:tblGrid>
                <a:gridCol w="1910715"/>
                <a:gridCol w="4561840"/>
              </a:tblGrid>
              <a:tr h="0">
                <a:tc>
                  <a:txBody>
                    <a:bodyPr/>
                    <a:lstStyle/>
                    <a:p>
                      <a:pPr>
                        <a:spcAft>
                          <a:spcPts val="0"/>
                        </a:spcAft>
                      </a:pPr>
                      <a:r>
                        <a:rPr lang="cs-CZ" sz="1200" b="1" dirty="0">
                          <a:effectLst/>
                          <a:latin typeface="Times New Roman"/>
                          <a:ea typeface="Times New Roman"/>
                        </a:rPr>
                        <a:t>Název školy</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a:effectLst/>
                          <a:latin typeface="Times New Roman"/>
                          <a:ea typeface="Times New Roman"/>
                        </a:rPr>
                        <a:t>Základní škola Šumvald, okres Olomouc</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dirty="0">
                          <a:effectLst/>
                          <a:latin typeface="Times New Roman"/>
                          <a:ea typeface="Times New Roman"/>
                        </a:rPr>
                        <a:t>Číslo projektu</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smtClean="0">
                          <a:effectLst/>
                          <a:latin typeface="Times New Roman"/>
                          <a:ea typeface="Times New Roman"/>
                        </a:rPr>
                        <a:t>CZ.1.07/1.4.00/21.2534</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Název šablony klíčové aktivity</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Inovace a zkvalitnění výuky prostřednictvím ICT</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Číslo šablony</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III/2</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Vzdělávací oblast/obor</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Informační a komunikační technologie/ Informační a komunikační technologie</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Tematický okruh</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smtClean="0">
                          <a:effectLst/>
                          <a:latin typeface="Times New Roman"/>
                          <a:ea typeface="Times New Roman"/>
                        </a:rPr>
                        <a:t>Software</a:t>
                      </a:r>
                      <a:endParaRPr lang="cs-CZ" sz="1200" b="1"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Označení sady</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VY_32_INOVACE_INF</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8598198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MALOVÁNÍ II</a:t>
            </a:r>
            <a:endParaRPr lang="cs-CZ" dirty="0"/>
          </a:p>
        </p:txBody>
      </p:sp>
      <p:sp>
        <p:nvSpPr>
          <p:cNvPr id="3" name="Podnadpis 2"/>
          <p:cNvSpPr>
            <a:spLocks noGrp="1"/>
          </p:cNvSpPr>
          <p:nvPr>
            <p:ph type="subTitle" idx="1"/>
          </p:nvPr>
        </p:nvSpPr>
        <p:spPr/>
        <p:txBody>
          <a:bodyPr/>
          <a:lstStyle/>
          <a:p>
            <a:r>
              <a:rPr lang="cs-CZ" dirty="0" smtClean="0"/>
              <a:t>Informatika 5. ročník</a:t>
            </a:r>
            <a:endParaRPr lang="cs-CZ" dirty="0"/>
          </a:p>
        </p:txBody>
      </p:sp>
    </p:spTree>
    <p:extLst>
      <p:ext uri="{BB962C8B-B14F-4D97-AF65-F5344CB8AC3E}">
        <p14:creationId xmlns:p14="http://schemas.microsoft.com/office/powerpoint/2010/main" val="31766565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KRESLENÍ TVARU</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smtClean="0"/>
              <a:t>Program Malování umožňuje nakreslit mnoho různých tvarů. Můžete například kreslit předpřipravené tvary, jako jsou obdélníky, kruhy, čtverce, trojúhelníky nebo šipky (abychom vyjmenovali jen několik příkladů). Můžete také vytvořit vlastní tvar, když pomocí tvaru Mnohoúhelník nakreslíte mnohoúhelník, který může mít libovolný počet stran.</a:t>
            </a:r>
          </a:p>
          <a:p>
            <a:endParaRPr lang="cs-CZ" dirty="0"/>
          </a:p>
        </p:txBody>
      </p:sp>
    </p:spTree>
    <p:extLst>
      <p:ext uri="{BB962C8B-B14F-4D97-AF65-F5344CB8AC3E}">
        <p14:creationId xmlns:p14="http://schemas.microsoft.com/office/powerpoint/2010/main" val="15208831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539552" y="1052736"/>
            <a:ext cx="8229600" cy="4525963"/>
          </a:xfrm>
        </p:spPr>
        <p:txBody>
          <a:bodyPr>
            <a:normAutofit lnSpcReduction="10000"/>
          </a:bodyPr>
          <a:lstStyle/>
          <a:p>
            <a:pPr marL="0" indent="0">
              <a:buNone/>
            </a:pPr>
            <a:r>
              <a:rPr lang="cs-CZ" dirty="0" smtClean="0"/>
              <a:t>Na kartě Domů ve skupině Tvary klikni na vybraný tvar, například na Obdélník.</a:t>
            </a:r>
          </a:p>
          <a:p>
            <a:pPr marL="0" indent="0">
              <a:buNone/>
            </a:pPr>
            <a:r>
              <a:rPr lang="cs-CZ" dirty="0" smtClean="0"/>
              <a:t>Chceš-li přidat předdefinovaný tvar, vytvoř jej tažením ukazatelem v kreslicí oblasti. </a:t>
            </a:r>
          </a:p>
          <a:p>
            <a:pPr marL="0" indent="0">
              <a:buNone/>
            </a:pPr>
            <a:r>
              <a:rPr lang="cs-CZ" dirty="0" smtClean="0"/>
              <a:t>Chceš-li změnit styl obrysu, klikni ve skupině Tvary na tlačítko Obrys a poté klikni na vybraný styl obrysu.</a:t>
            </a:r>
          </a:p>
          <a:p>
            <a:pPr marL="0" indent="0">
              <a:buNone/>
            </a:pPr>
            <a:r>
              <a:rPr lang="cs-CZ" dirty="0" smtClean="0"/>
              <a:t>Pokud nechceš, aby daný tvar měl obrys, klikni na příkaz Bez obrysu.</a:t>
            </a:r>
          </a:p>
          <a:p>
            <a:endParaRPr lang="cs-CZ" dirty="0"/>
          </a:p>
        </p:txBody>
      </p:sp>
    </p:spTree>
    <p:extLst>
      <p:ext uri="{BB962C8B-B14F-4D97-AF65-F5344CB8AC3E}">
        <p14:creationId xmlns:p14="http://schemas.microsoft.com/office/powerpoint/2010/main" val="171955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395536" y="1268760"/>
            <a:ext cx="8229600" cy="4525963"/>
          </a:xfrm>
        </p:spPr>
        <p:txBody>
          <a:bodyPr>
            <a:normAutofit fontScale="92500"/>
          </a:bodyPr>
          <a:lstStyle/>
          <a:p>
            <a:pPr marL="0" indent="0">
              <a:buNone/>
            </a:pPr>
            <a:r>
              <a:rPr lang="cs-CZ" dirty="0" smtClean="0"/>
              <a:t>Ve skupině Barvy klikněte na tlačítko Barva 1 a poté na barvu, kterou chcete použít.</a:t>
            </a:r>
          </a:p>
          <a:p>
            <a:pPr marL="0" indent="0">
              <a:buNone/>
            </a:pPr>
            <a:r>
              <a:rPr lang="cs-CZ" dirty="0" smtClean="0"/>
              <a:t>Ve skupině Barvy klikněte na tlačítko Barva 2 a poté na barvu, kterou chcete použít k vyplnění tvaru.</a:t>
            </a:r>
          </a:p>
          <a:p>
            <a:pPr marL="0" indent="0">
              <a:buNone/>
            </a:pPr>
            <a:r>
              <a:rPr lang="cs-CZ" dirty="0" smtClean="0"/>
              <a:t>Chcete-li změnit styl výplně, klikněte ve skupině Tvary na tlačítko Vyplnit a poté klikněte na vybraný styl výplně.</a:t>
            </a:r>
          </a:p>
          <a:p>
            <a:pPr marL="0" indent="0">
              <a:buNone/>
            </a:pPr>
            <a:r>
              <a:rPr lang="cs-CZ" dirty="0" smtClean="0"/>
              <a:t>Pokud nechcete, aby daný tvar měl výplň, klikněte na příkaz Bez výplně.</a:t>
            </a:r>
          </a:p>
          <a:p>
            <a:endParaRPr lang="cs-CZ" dirty="0"/>
          </a:p>
        </p:txBody>
      </p:sp>
    </p:spTree>
    <p:extLst>
      <p:ext uri="{BB962C8B-B14F-4D97-AF65-F5344CB8AC3E}">
        <p14:creationId xmlns:p14="http://schemas.microsoft.com/office/powerpoint/2010/main" val="4592811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1628800"/>
            <a:ext cx="6454376" cy="3528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ovéPole 1"/>
          <p:cNvSpPr txBox="1"/>
          <p:nvPr/>
        </p:nvSpPr>
        <p:spPr>
          <a:xfrm>
            <a:off x="1547664" y="1556792"/>
            <a:ext cx="845937" cy="369332"/>
          </a:xfrm>
          <a:prstGeom prst="rect">
            <a:avLst/>
          </a:prstGeom>
          <a:noFill/>
        </p:spPr>
        <p:txBody>
          <a:bodyPr wrap="none" rtlCol="0">
            <a:spAutoFit/>
          </a:bodyPr>
          <a:lstStyle/>
          <a:p>
            <a:r>
              <a:rPr lang="cs-CZ" dirty="0" smtClean="0"/>
              <a:t>Úsečka</a:t>
            </a:r>
            <a:endParaRPr lang="cs-CZ" dirty="0"/>
          </a:p>
        </p:txBody>
      </p:sp>
      <p:sp>
        <p:nvSpPr>
          <p:cNvPr id="4" name="TextovéPole 3"/>
          <p:cNvSpPr txBox="1"/>
          <p:nvPr/>
        </p:nvSpPr>
        <p:spPr>
          <a:xfrm>
            <a:off x="2483768" y="1556792"/>
            <a:ext cx="749372" cy="369332"/>
          </a:xfrm>
          <a:prstGeom prst="rect">
            <a:avLst/>
          </a:prstGeom>
          <a:noFill/>
        </p:spPr>
        <p:txBody>
          <a:bodyPr wrap="none" rtlCol="0">
            <a:spAutoFit/>
          </a:bodyPr>
          <a:lstStyle/>
          <a:p>
            <a:r>
              <a:rPr lang="cs-CZ" dirty="0" smtClean="0"/>
              <a:t>Křivka</a:t>
            </a:r>
            <a:endParaRPr lang="cs-CZ" dirty="0"/>
          </a:p>
        </p:txBody>
      </p:sp>
      <p:sp>
        <p:nvSpPr>
          <p:cNvPr id="5" name="TextovéPole 4"/>
          <p:cNvSpPr txBox="1"/>
          <p:nvPr/>
        </p:nvSpPr>
        <p:spPr>
          <a:xfrm>
            <a:off x="3419872" y="1547500"/>
            <a:ext cx="601255" cy="369332"/>
          </a:xfrm>
          <a:prstGeom prst="rect">
            <a:avLst/>
          </a:prstGeom>
          <a:noFill/>
        </p:spPr>
        <p:txBody>
          <a:bodyPr wrap="none" rtlCol="0">
            <a:spAutoFit/>
          </a:bodyPr>
          <a:lstStyle/>
          <a:p>
            <a:r>
              <a:rPr lang="cs-CZ" dirty="0" smtClean="0"/>
              <a:t>Ovál</a:t>
            </a:r>
            <a:endParaRPr lang="cs-CZ" dirty="0"/>
          </a:p>
        </p:txBody>
      </p:sp>
      <p:sp>
        <p:nvSpPr>
          <p:cNvPr id="3" name="TextovéPole 2"/>
          <p:cNvSpPr txBox="1"/>
          <p:nvPr/>
        </p:nvSpPr>
        <p:spPr>
          <a:xfrm>
            <a:off x="683568" y="476671"/>
            <a:ext cx="8093434" cy="646331"/>
          </a:xfrm>
          <a:prstGeom prst="rect">
            <a:avLst/>
          </a:prstGeom>
          <a:noFill/>
        </p:spPr>
        <p:txBody>
          <a:bodyPr wrap="none" rtlCol="0">
            <a:spAutoFit/>
          </a:bodyPr>
          <a:lstStyle/>
          <a:p>
            <a:r>
              <a:rPr lang="cs-CZ" sz="3600" dirty="0" smtClean="0"/>
              <a:t>UKAŽ MYŠÍ A ZOBRAZÍ SE TI NÁZEV TVARŮ</a:t>
            </a:r>
            <a:endParaRPr lang="cs-CZ" sz="3600" dirty="0"/>
          </a:p>
        </p:txBody>
      </p:sp>
    </p:spTree>
    <p:extLst>
      <p:ext uri="{BB962C8B-B14F-4D97-AF65-F5344CB8AC3E}">
        <p14:creationId xmlns:p14="http://schemas.microsoft.com/office/powerpoint/2010/main" val="8283962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2925"/>
            <a:ext cx="9867900" cy="5772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80884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3102" y="1556792"/>
            <a:ext cx="5729218" cy="46339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Nadpis 1"/>
          <p:cNvSpPr>
            <a:spLocks noGrp="1"/>
          </p:cNvSpPr>
          <p:nvPr>
            <p:ph type="title"/>
          </p:nvPr>
        </p:nvSpPr>
        <p:spPr/>
        <p:txBody>
          <a:bodyPr/>
          <a:lstStyle/>
          <a:p>
            <a:r>
              <a:rPr lang="cs-CZ" dirty="0" smtClean="0"/>
              <a:t>VKLÁDÁNÍ TEXTU</a:t>
            </a:r>
            <a:endParaRPr lang="cs-CZ" dirty="0"/>
          </a:p>
        </p:txBody>
      </p:sp>
    </p:spTree>
    <p:extLst>
      <p:ext uri="{BB962C8B-B14F-4D97-AF65-F5344CB8AC3E}">
        <p14:creationId xmlns:p14="http://schemas.microsoft.com/office/powerpoint/2010/main" val="2720058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NAKRESLI TVARY A VLOŽ TEXT</a:t>
            </a:r>
            <a:endParaRPr lang="cs-CZ" dirty="0"/>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7732" y="1600200"/>
            <a:ext cx="8008536" cy="4525963"/>
          </a:xfrm>
        </p:spPr>
      </p:pic>
    </p:spTree>
    <p:extLst>
      <p:ext uri="{BB962C8B-B14F-4D97-AF65-F5344CB8AC3E}">
        <p14:creationId xmlns:p14="http://schemas.microsoft.com/office/powerpoint/2010/main" val="3948096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marL="514350" indent="-514350">
              <a:buFont typeface="+mj-lt"/>
              <a:buAutoNum type="arabicPeriod"/>
            </a:pPr>
            <a:r>
              <a:rPr lang="cs-CZ" dirty="0" smtClean="0"/>
              <a:t>Pavel Navrátil, S počítačem na základní škole, 2. vydání, </a:t>
            </a:r>
            <a:r>
              <a:rPr lang="cs-CZ" dirty="0" err="1" smtClean="0"/>
              <a:t>Computer</a:t>
            </a:r>
            <a:r>
              <a:rPr lang="cs-CZ" dirty="0" smtClean="0"/>
              <a:t> Media 2002, ISBN: 80 – 902815 – 6 - 7 </a:t>
            </a:r>
          </a:p>
          <a:p>
            <a:pPr marL="514350" indent="-514350">
              <a:buFont typeface="+mj-lt"/>
              <a:buAutoNum type="arabicPeriod"/>
            </a:pPr>
            <a:r>
              <a:rPr lang="cs-CZ" dirty="0" smtClean="0"/>
              <a:t>Galerie prostředků Microsoft Office</a:t>
            </a:r>
          </a:p>
          <a:p>
            <a:pPr marL="514350" indent="-514350">
              <a:buFont typeface="+mj-lt"/>
              <a:buAutoNum type="arabicPeriod"/>
            </a:pPr>
            <a:r>
              <a:rPr lang="cs-CZ" dirty="0" smtClean="0"/>
              <a:t>Nápověda a podpora pro systém </a:t>
            </a:r>
            <a:r>
              <a:rPr lang="cs-CZ" i="1" dirty="0" smtClean="0"/>
              <a:t>Windows</a:t>
            </a:r>
            <a:endParaRPr lang="cs-CZ" dirty="0" smtClean="0"/>
          </a:p>
        </p:txBody>
      </p:sp>
      <p:sp>
        <p:nvSpPr>
          <p:cNvPr id="4" name="Nadpis 1"/>
          <p:cNvSpPr>
            <a:spLocks noGrp="1"/>
          </p:cNvSpPr>
          <p:nvPr>
            <p:ph type="title"/>
          </p:nvPr>
        </p:nvSpPr>
        <p:spPr/>
        <p:txBody>
          <a:bodyPr/>
          <a:lstStyle/>
          <a:p>
            <a:r>
              <a:rPr lang="cs-CZ" dirty="0" smtClean="0"/>
              <a:t>ZDROJE A LITERATURA</a:t>
            </a:r>
            <a:endParaRPr lang="cs-CZ" dirty="0"/>
          </a:p>
        </p:txBody>
      </p:sp>
    </p:spTree>
    <p:extLst>
      <p:ext uri="{BB962C8B-B14F-4D97-AF65-F5344CB8AC3E}">
        <p14:creationId xmlns:p14="http://schemas.microsoft.com/office/powerpoint/2010/main" val="200012113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TotalTime>
  <Words>329</Words>
  <Application>Microsoft Office PowerPoint</Application>
  <PresentationFormat>Předvádění na obrazovce (4:3)</PresentationFormat>
  <Paragraphs>50</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MALOVÁNÍ II</vt:lpstr>
      <vt:lpstr>KRESLENÍ TVARU</vt:lpstr>
      <vt:lpstr>Prezentace aplikace PowerPoint</vt:lpstr>
      <vt:lpstr>Prezentace aplikace PowerPoint</vt:lpstr>
      <vt:lpstr>Prezentace aplikace PowerPoint</vt:lpstr>
      <vt:lpstr>Prezentace aplikace PowerPoint</vt:lpstr>
      <vt:lpstr>VKLÁDÁNÍ TEXTU</vt:lpstr>
      <vt:lpstr>NAKRESLI TVARY A VLOŽ TEXT</vt:lpstr>
      <vt:lpstr>ZDROJE A LITERATURA</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Radek</dc:creator>
  <cp:lastModifiedBy>Radek</cp:lastModifiedBy>
  <cp:revision>7</cp:revision>
  <dcterms:created xsi:type="dcterms:W3CDTF">2013-06-05T18:23:03Z</dcterms:created>
  <dcterms:modified xsi:type="dcterms:W3CDTF">2013-06-05T20:20:18Z</dcterms:modified>
</cp:coreProperties>
</file>