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49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ACD6-B8C8-46B9-9C95-B7B30B6B99D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7D3B9-A953-415D-9DE2-D2F1EBA882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919883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ACD6-B8C8-46B9-9C95-B7B30B6B99D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7D3B9-A953-415D-9DE2-D2F1EBA882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0440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ACD6-B8C8-46B9-9C95-B7B30B6B99D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7D3B9-A953-415D-9DE2-D2F1EBA882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29467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ACD6-B8C8-46B9-9C95-B7B30B6B99D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7D3B9-A953-415D-9DE2-D2F1EBA882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0163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ACD6-B8C8-46B9-9C95-B7B30B6B99D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7D3B9-A953-415D-9DE2-D2F1EBA882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3537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ACD6-B8C8-46B9-9C95-B7B30B6B99D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7D3B9-A953-415D-9DE2-D2F1EBA882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4449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ACD6-B8C8-46B9-9C95-B7B30B6B99D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7D3B9-A953-415D-9DE2-D2F1EBA882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11594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ACD6-B8C8-46B9-9C95-B7B30B6B99D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7D3B9-A953-415D-9DE2-D2F1EBA882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42957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ACD6-B8C8-46B9-9C95-B7B30B6B99D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7D3B9-A953-415D-9DE2-D2F1EBA882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927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ACD6-B8C8-46B9-9C95-B7B30B6B99D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7D3B9-A953-415D-9DE2-D2F1EBA882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7128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11ACD6-B8C8-46B9-9C95-B7B30B6B99D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C7D3B9-A953-415D-9DE2-D2F1EBA882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9696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911ACD6-B8C8-46B9-9C95-B7B30B6B99D5}" type="datetimeFigureOut">
              <a:rPr lang="cs-CZ" smtClean="0"/>
              <a:t>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C7D3B9-A953-415D-9DE2-D2F1EBA882D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30371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92275" y="115888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3374" name="Group 6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12358701"/>
              </p:ext>
            </p:extLst>
          </p:nvPr>
        </p:nvGraphicFramePr>
        <p:xfrm>
          <a:off x="1331913" y="3933825"/>
          <a:ext cx="6477000" cy="1661160"/>
        </p:xfrm>
        <a:graphic>
          <a:graphicData uri="http://schemas.openxmlformats.org/drawingml/2006/table">
            <a:tbl>
              <a:tblPr/>
              <a:tblGrid>
                <a:gridCol w="1871935"/>
                <a:gridCol w="4605065"/>
              </a:tblGrid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Označení materiálu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VY_32_INOVACE_INF_13</a:t>
                      </a:r>
                      <a:endParaRPr lang="cs-CZ" sz="12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Kopírování souborů a složek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Radomil Kryl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 aplikace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5.</a:t>
                      </a: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Informatika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159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Žáci se seznámí s kopírováním složek a souborů, přesunem, mazáním</a:t>
                      </a:r>
                      <a:endParaRPr kumimoji="0" lang="cs-CZ" sz="12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2117963"/>
              </p:ext>
            </p:extLst>
          </p:nvPr>
        </p:nvGraphicFramePr>
        <p:xfrm>
          <a:off x="1303020" y="1988840"/>
          <a:ext cx="6472555" cy="1645920"/>
        </p:xfrm>
        <a:graphic>
          <a:graphicData uri="http://schemas.openxmlformats.org/drawingml/2006/table">
            <a:tbl>
              <a:tblPr firstRow="1" firstCol="1" bandRow="1"/>
              <a:tblGrid>
                <a:gridCol w="1910715"/>
                <a:gridCol w="4561840"/>
              </a:tblGrid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Název školy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Základní škola Šumvald, okres Olomouc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Číslo projektu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CZ.1.07/1.4.00/21.2534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Název šablony klíčové aktivity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Inovace a zkvalitnění výuky prostřednictvím ICT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Číslo šablony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III/2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Vzdělávací oblast/obor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Informační a komunikační technologie/ Informační a komunikační technologie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Tematický okruh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 smtClean="0">
                          <a:effectLst/>
                          <a:latin typeface="Times New Roman"/>
                          <a:ea typeface="Times New Roman"/>
                        </a:rPr>
                        <a:t>Software</a:t>
                      </a:r>
                      <a:endParaRPr lang="cs-CZ" sz="1200" b="1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>
                          <a:effectLst/>
                          <a:latin typeface="Times New Roman"/>
                          <a:ea typeface="Times New Roman"/>
                        </a:rPr>
                        <a:t>Označení sady</a:t>
                      </a:r>
                      <a:endParaRPr lang="cs-CZ" sz="12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pattFill prst="pct20">
                      <a:fgClr>
                        <a:srgbClr val="FFFFFF"/>
                      </a:fgClr>
                      <a:bgClr>
                        <a:srgbClr val="D9D9D9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b="1" dirty="0">
                          <a:effectLst/>
                          <a:latin typeface="Times New Roman"/>
                          <a:ea typeface="Times New Roman"/>
                        </a:rPr>
                        <a:t>VY_32_INOVACE_INF</a:t>
                      </a:r>
                      <a:endParaRPr lang="cs-CZ" sz="12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65084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KOPÍROVÁNÍ SOUBORŮ A </a:t>
            </a:r>
            <a:r>
              <a:rPr lang="cs-CZ" dirty="0" smtClean="0"/>
              <a:t>SLOŽEK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Informatika 5.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040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KOPÍROVÁNÍ SOUBORU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13387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 smtClean="0"/>
              <a:t>Zkopírováním a vložením souboru vytvoříme jeho duplikát, který pak můžete upravovat nezávisle na původním souboru. Zkopírujeme-li soubor a vložíme jej do jiného umístění v počítači, je vhodné novou kopii přejmenovat, abychom poznali, který soubor je nový a který původní. </a:t>
            </a:r>
          </a:p>
          <a:p>
            <a:pPr marL="0" indent="0">
              <a:buNone/>
            </a:pPr>
            <a:r>
              <a:rPr lang="cs-CZ" sz="2200" dirty="0" smtClean="0"/>
              <a:t>Postup:</a:t>
            </a:r>
          </a:p>
          <a:p>
            <a:r>
              <a:rPr lang="cs-CZ" sz="2200" dirty="0" smtClean="0"/>
              <a:t>Otevřeme umístění obsahující soubor, který chceme zkopírovat.</a:t>
            </a:r>
          </a:p>
          <a:p>
            <a:r>
              <a:rPr lang="cs-CZ" sz="2200" dirty="0" smtClean="0"/>
              <a:t>Klikneme na soubor pravým tlačítkem myši a potom klikneme na příkaz Kopírovat.</a:t>
            </a:r>
          </a:p>
          <a:p>
            <a:r>
              <a:rPr lang="cs-CZ" sz="2200" dirty="0" smtClean="0"/>
              <a:t>Otevřeme umístění, do kterého chcete kopii uložit.</a:t>
            </a:r>
          </a:p>
          <a:p>
            <a:r>
              <a:rPr lang="cs-CZ" sz="2200" dirty="0" smtClean="0"/>
              <a:t>Klikneme pravým tlačítkem myši na prázdné místo v novém umístění a pak klikneme na příkaz Vložit. Do nového umístění bude uložena kopie původního souboru.</a:t>
            </a:r>
          </a:p>
        </p:txBody>
      </p:sp>
    </p:spTree>
    <p:extLst>
      <p:ext uri="{BB962C8B-B14F-4D97-AF65-F5344CB8AC3E}">
        <p14:creationId xmlns:p14="http://schemas.microsoft.com/office/powerpoint/2010/main" val="132989444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67544" y="764704"/>
            <a:ext cx="8229600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Jiný způsob kopírování a vkládání souborů využívá klávesové zkratky </a:t>
            </a:r>
            <a:r>
              <a:rPr lang="cs-CZ" dirty="0" err="1" smtClean="0"/>
              <a:t>Ctrl+C</a:t>
            </a:r>
            <a:r>
              <a:rPr lang="cs-CZ" dirty="0" smtClean="0"/>
              <a:t> (Kopírovat) a </a:t>
            </a:r>
            <a:r>
              <a:rPr lang="cs-CZ" dirty="0" err="1" smtClean="0"/>
              <a:t>Ctrl+V</a:t>
            </a:r>
            <a:r>
              <a:rPr lang="cs-CZ" dirty="0" smtClean="0"/>
              <a:t> (Vložit).</a:t>
            </a:r>
          </a:p>
          <a:p>
            <a:r>
              <a:rPr lang="cs-CZ" dirty="0" smtClean="0"/>
              <a:t>Můžeme také stisknout a přidržet pravé tlačítko myši a přetáhnout soubor do nového umístění. Po uvolnění tlačítka myši klikněte na příkaz Kopírovat sem.</a:t>
            </a:r>
          </a:p>
          <a:p>
            <a:r>
              <a:rPr lang="cs-CZ" dirty="0" smtClean="0"/>
              <a:t>Složky lze kopírovat a vkládat stejným způsobem jako soubory. Spolu se složkou budou zkopírovány i </a:t>
            </a:r>
            <a:r>
              <a:rPr lang="cs-CZ" dirty="0" smtClean="0">
                <a:solidFill>
                  <a:srgbClr val="FF0000"/>
                </a:solidFill>
              </a:rPr>
              <a:t>všechny soubory v ní obsažené.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158207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1780" y="1376184"/>
            <a:ext cx="3378282" cy="45280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123728" y="755993"/>
            <a:ext cx="43143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SOUBOR KE KOPÍROVÁNÍ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3525524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988" y="290513"/>
            <a:ext cx="7058025" cy="6276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136505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76672"/>
            <a:ext cx="5229225" cy="5743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63612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980728"/>
            <a:ext cx="3888432" cy="5606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43608" y="332655"/>
            <a:ext cx="77580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SOUBOR JE ZKOPÍROVANÝ V JINÉM UMÍSTĚNÍ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47264810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31640" y="476672"/>
            <a:ext cx="62123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PRÁCE S VÍCE SOUBORY NAJEDNOU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2132856"/>
            <a:ext cx="8291255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Otevřete umístění kopírovaných souborů. </a:t>
            </a:r>
          </a:p>
          <a:p>
            <a:r>
              <a:rPr lang="cs-CZ" sz="2400" dirty="0" smtClean="0"/>
              <a:t>Stiskněte a držte klávesu Ctrl</a:t>
            </a:r>
          </a:p>
          <a:p>
            <a:r>
              <a:rPr lang="cs-CZ" sz="2400" dirty="0" smtClean="0"/>
              <a:t>Levým tlačítkem myši klepněte na soubory, které chcete zahrnout do výběru.</a:t>
            </a:r>
          </a:p>
          <a:p>
            <a:r>
              <a:rPr lang="cs-CZ" sz="2400" dirty="0" smtClean="0"/>
              <a:t>Za stálého držení klávesy Ctrl opětovně klepněte na další soubory</a:t>
            </a:r>
          </a:p>
          <a:p>
            <a:r>
              <a:rPr lang="cs-CZ" sz="2400" dirty="0" smtClean="0"/>
              <a:t>nebo složku. </a:t>
            </a:r>
          </a:p>
          <a:p>
            <a:r>
              <a:rPr lang="cs-CZ" sz="2400" dirty="0" smtClean="0"/>
              <a:t>Uvolněte klávesu Ctrl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5169645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MAZÁNÍ SOUBORŮ A SLOŽEK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Označíme soubory nebo složky, klepneme pravým tlačítkem myši a vybereme položku </a:t>
            </a:r>
            <a:r>
              <a:rPr lang="cs-CZ" b="1" dirty="0" smtClean="0"/>
              <a:t>Odstranit. </a:t>
            </a:r>
          </a:p>
          <a:p>
            <a:pPr marL="0" indent="0">
              <a:buNone/>
            </a:pPr>
            <a:r>
              <a:rPr lang="cs-CZ" dirty="0" smtClean="0"/>
              <a:t>Odstraněné soubory nebo složky se přesunují do tzv.</a:t>
            </a:r>
            <a:r>
              <a:rPr lang="cs-CZ" b="1" dirty="0" smtClean="0"/>
              <a:t> koše.</a:t>
            </a:r>
          </a:p>
          <a:p>
            <a:pPr marL="0" indent="0">
              <a:buNone/>
            </a:pPr>
            <a:r>
              <a:rPr lang="cs-CZ" dirty="0" smtClean="0"/>
              <a:t>Soubory a složky lze z Koše obnovit, pokud jej vysypeme, budou nevratně z počítače vymazané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501197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Pavel Navrátil, S počítačem na základní škole, 2. vydání, </a:t>
            </a:r>
            <a:r>
              <a:rPr lang="cs-CZ" dirty="0" err="1" smtClean="0"/>
              <a:t>Computer</a:t>
            </a:r>
            <a:r>
              <a:rPr lang="cs-CZ" dirty="0" smtClean="0"/>
              <a:t> Media 2002, ISBN: 80 – 902815 – 6 - 7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Galerie prostředků Microsoft Office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Nápověda a podpora pro systém </a:t>
            </a:r>
            <a:r>
              <a:rPr lang="cs-CZ" i="1" dirty="0" smtClean="0"/>
              <a:t>Windows</a:t>
            </a:r>
            <a:endParaRPr lang="cs-CZ" dirty="0" smtClean="0"/>
          </a:p>
        </p:txBody>
      </p:sp>
      <p:sp>
        <p:nvSpPr>
          <p:cNvPr id="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A LITERATURA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33453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393</Words>
  <Application>Microsoft Office PowerPoint</Application>
  <PresentationFormat>Předvádění na obrazovce (4:3)</PresentationFormat>
  <Paragraphs>57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KOPÍROVÁNÍ SOUBORŮ A SLOŽEK</vt:lpstr>
      <vt:lpstr>KOPÍROVÁNÍ SOUBORU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MAZÁNÍ SOUBORŮ A SLOŽEK</vt:lpstr>
      <vt:lpstr>ZDROJE A LITERATURA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7</cp:revision>
  <dcterms:created xsi:type="dcterms:W3CDTF">2013-06-05T20:25:57Z</dcterms:created>
  <dcterms:modified xsi:type="dcterms:W3CDTF">2013-06-05T21:40:15Z</dcterms:modified>
</cp:coreProperties>
</file>