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h6.ggpht.com/tRcTETcIVM8v8ZhjHWiBCAbcehySAT307eMVJU3NNkJVN5zk1B_pZYTYKkR5DNv5NYwZ5g=s85" TargetMode="External"/><Relationship Id="rId7" Type="http://schemas.openxmlformats.org/officeDocument/2006/relationships/hyperlink" Target="http://lh3.ggpht.com/ArxbUiIY7_tk-HulS9PsoutlwCwSNdrNj2xyt55okMG2mNyreLd93Dlg2PNv2ZwehIeF=s85" TargetMode="External"/><Relationship Id="rId2" Type="http://schemas.openxmlformats.org/officeDocument/2006/relationships/hyperlink" Target="http://lh3.ggpht.com/xsIMIy5CYjrAAXxTHuXz8nXgxeraY-3JjDrjC6vGHTfm9eXgbbGQxJxUStHf14YDCdkRIQ=s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3.ggpht.com/-Cg2M4GP9BU7xWXTKyuzQgz_JeadJVsyu9k8oZrifNxLkqOlCe5ORsbM0q6infbfmBjbJAw=s85" TargetMode="External"/><Relationship Id="rId5" Type="http://schemas.openxmlformats.org/officeDocument/2006/relationships/hyperlink" Target="http://lh3.ggpht.com/YSFIKqI3DLHwaVRmwf15pfsFjClaLFyto5FXetIjESTkLvMoSJs_YJ1r6XQ1R7pc2ZUQrw0=s85" TargetMode="External"/><Relationship Id="rId4" Type="http://schemas.openxmlformats.org/officeDocument/2006/relationships/hyperlink" Target="http://lh6.ggpht.com/DOtNXj8V5N81HbmhFjTXuIw1Qcw8WvvORKwF3wrWYK3efq93eHAJgJqYinBsT0f-7XY=s1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149080"/>
            <a:ext cx="6768752" cy="2088232"/>
          </a:xfrm>
        </p:spPr>
        <p:txBody>
          <a:bodyPr>
            <a:noAutofit/>
          </a:bodyPr>
          <a:lstStyle/>
          <a:p>
            <a:pPr algn="l" fontAlgn="base"/>
            <a:r>
              <a:rPr lang="cs-CZ" sz="1600" dirty="0">
                <a:latin typeface="Arial Black" pitchFamily="34" charset="0"/>
              </a:rPr>
              <a:t>Název školy: Základní škola a mateřská škola Bělá</a:t>
            </a:r>
          </a:p>
          <a:p>
            <a:pPr algn="l" fontAlgn="base"/>
            <a:r>
              <a:rPr lang="cs-CZ" sz="1600" dirty="0">
                <a:latin typeface="Arial Black" pitchFamily="34" charset="0"/>
              </a:rPr>
              <a:t>Autor: Mgr. </a:t>
            </a:r>
            <a:r>
              <a:rPr lang="cs-CZ" sz="1600" dirty="0" err="1">
                <a:latin typeface="Arial Black" pitchFamily="34" charset="0"/>
              </a:rPr>
              <a:t>Vilkusová</a:t>
            </a:r>
            <a:r>
              <a:rPr lang="cs-CZ" sz="1600" dirty="0">
                <a:latin typeface="Arial Black" pitchFamily="34" charset="0"/>
              </a:rPr>
              <a:t> Anna</a:t>
            </a:r>
          </a:p>
          <a:p>
            <a:pPr algn="l" fontAlgn="base"/>
            <a:r>
              <a:rPr lang="cs-CZ" sz="1600" dirty="0">
                <a:latin typeface="Arial Black" pitchFamily="34" charset="0"/>
              </a:rPr>
              <a:t>Název</a:t>
            </a:r>
            <a:r>
              <a:rPr lang="cs-CZ" sz="1600">
                <a:latin typeface="Arial Black" pitchFamily="34" charset="0"/>
              </a:rPr>
              <a:t>: </a:t>
            </a:r>
            <a:r>
              <a:rPr lang="cs-CZ" sz="1600" smtClean="0">
                <a:latin typeface="Arial Black" pitchFamily="34" charset="0"/>
              </a:rPr>
              <a:t>VY_32_INOVACE_02_Kostra</a:t>
            </a:r>
            <a:endParaRPr lang="cs-CZ" sz="1600" dirty="0">
              <a:latin typeface="Arial Black" pitchFamily="34" charset="0"/>
            </a:endParaRPr>
          </a:p>
          <a:p>
            <a:pPr algn="l" fontAlgn="base"/>
            <a:r>
              <a:rPr lang="cs-CZ" sz="1600" dirty="0">
                <a:latin typeface="Arial Black" pitchFamily="34" charset="0"/>
              </a:rPr>
              <a:t>Číslo a název klíčové aktivity: III/2 Inovace a zkvalitnění výuky prostřednictvím ICT</a:t>
            </a:r>
          </a:p>
          <a:p>
            <a:pPr algn="l" fontAlgn="base"/>
            <a:r>
              <a:rPr lang="cs-CZ" sz="1600" dirty="0">
                <a:latin typeface="Arial Black" pitchFamily="34" charset="0"/>
              </a:rPr>
              <a:t>Číslo projektu: CZ.1.07/1.4.00/21.1334</a:t>
            </a:r>
          </a:p>
          <a:p>
            <a:pPr algn="l"/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61719"/>
            <a:ext cx="7272808" cy="1773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0970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260648"/>
            <a:ext cx="5079925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382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Chrání mozek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5085184" cy="4996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112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Hrudní koš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Skládá se:</a:t>
            </a:r>
          </a:p>
          <a:p>
            <a:r>
              <a:rPr lang="cs-CZ" dirty="0" smtClean="0"/>
              <a:t>Žebra</a:t>
            </a:r>
          </a:p>
          <a:p>
            <a:r>
              <a:rPr lang="cs-CZ" dirty="0" smtClean="0"/>
              <a:t>páteř</a:t>
            </a:r>
          </a:p>
          <a:p>
            <a:endParaRPr lang="cs-CZ" dirty="0"/>
          </a:p>
          <a:p>
            <a:r>
              <a:rPr lang="cs-CZ" dirty="0" smtClean="0"/>
              <a:t>Chrání důležité orgány</a:t>
            </a:r>
          </a:p>
          <a:p>
            <a:r>
              <a:rPr lang="cs-CZ" dirty="0" smtClean="0"/>
              <a:t>Srdce, plíce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810" y="188641"/>
            <a:ext cx="4698395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28595"/>
            <a:ext cx="2642760" cy="3172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3587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4752528" cy="4644008"/>
          </a:xfrm>
        </p:spPr>
        <p:txBody>
          <a:bodyPr/>
          <a:lstStyle/>
          <a:p>
            <a:r>
              <a:rPr lang="cs-CZ" dirty="0" smtClean="0"/>
              <a:t>Klíční kost</a:t>
            </a:r>
          </a:p>
          <a:p>
            <a:r>
              <a:rPr lang="cs-CZ" dirty="0" smtClean="0"/>
              <a:t>Lopatka</a:t>
            </a:r>
          </a:p>
          <a:p>
            <a:r>
              <a:rPr lang="cs-CZ" dirty="0" smtClean="0"/>
              <a:t>Pažní kost</a:t>
            </a:r>
          </a:p>
          <a:p>
            <a:r>
              <a:rPr lang="cs-CZ" dirty="0" smtClean="0"/>
              <a:t>Loketní kost – </a:t>
            </a:r>
            <a:r>
              <a:rPr lang="cs-CZ" sz="1400" dirty="0" smtClean="0"/>
              <a:t>směřuje k malíčku</a:t>
            </a:r>
          </a:p>
          <a:p>
            <a:r>
              <a:rPr lang="cs-CZ" dirty="0" smtClean="0"/>
              <a:t>Vřetení kost – </a:t>
            </a:r>
            <a:r>
              <a:rPr lang="cs-CZ" sz="1400" dirty="0" smtClean="0"/>
              <a:t>směřuje k palci</a:t>
            </a:r>
          </a:p>
          <a:p>
            <a:r>
              <a:rPr lang="cs-CZ" sz="2800" dirty="0" smtClean="0"/>
              <a:t>Zápěstí </a:t>
            </a:r>
          </a:p>
          <a:p>
            <a:r>
              <a:rPr lang="cs-CZ" sz="2800" dirty="0" smtClean="0"/>
              <a:t>Články prstů</a:t>
            </a:r>
            <a:endParaRPr lang="cs-CZ" sz="2800" dirty="0"/>
          </a:p>
          <a:p>
            <a:endParaRPr lang="cs-CZ" sz="1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125" y="1340768"/>
            <a:ext cx="3280047" cy="4866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482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dolní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Pánevní kost</a:t>
            </a:r>
          </a:p>
          <a:p>
            <a:r>
              <a:rPr lang="cs-CZ" dirty="0" smtClean="0"/>
              <a:t>Stehenní kost</a:t>
            </a:r>
          </a:p>
          <a:p>
            <a:r>
              <a:rPr lang="cs-CZ" dirty="0" smtClean="0"/>
              <a:t>Bérec </a:t>
            </a:r>
          </a:p>
          <a:p>
            <a:pPr>
              <a:buFontTx/>
              <a:buChar char="-"/>
            </a:pPr>
            <a:r>
              <a:rPr lang="cs-CZ" i="1" dirty="0" smtClean="0"/>
              <a:t>Kost lýtková – </a:t>
            </a:r>
            <a:r>
              <a:rPr lang="cs-CZ" sz="1800" i="1" dirty="0" smtClean="0"/>
              <a:t>k malíčku</a:t>
            </a:r>
          </a:p>
          <a:p>
            <a:pPr>
              <a:buFontTx/>
              <a:buChar char="-"/>
            </a:pPr>
            <a:r>
              <a:rPr lang="cs-CZ" i="1" dirty="0" smtClean="0"/>
              <a:t>Kost holení</a:t>
            </a:r>
            <a:r>
              <a:rPr lang="cs-CZ" dirty="0" smtClean="0"/>
              <a:t> – </a:t>
            </a:r>
            <a:r>
              <a:rPr lang="cs-CZ" sz="1800" dirty="0" smtClean="0"/>
              <a:t>k palci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/>
              <a:t>Nárt</a:t>
            </a:r>
          </a:p>
          <a:p>
            <a:pPr>
              <a:buFont typeface="Courier New" pitchFamily="49" charset="0"/>
              <a:buChar char="o"/>
            </a:pPr>
            <a:r>
              <a:rPr lang="cs-CZ" sz="3200" dirty="0" smtClean="0"/>
              <a:t>Články prstů</a:t>
            </a:r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3714750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820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4330824" cy="497002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Popište obrázek:</a:t>
            </a:r>
          </a:p>
          <a:p>
            <a:endParaRPr lang="cs-CZ" dirty="0"/>
          </a:p>
          <a:p>
            <a:r>
              <a:rPr lang="cs-CZ" sz="2000" dirty="0" smtClean="0"/>
              <a:t>Lebka</a:t>
            </a:r>
          </a:p>
          <a:p>
            <a:endParaRPr lang="cs-CZ" sz="2000" dirty="0" smtClean="0"/>
          </a:p>
          <a:p>
            <a:r>
              <a:rPr lang="cs-CZ" sz="2000" dirty="0" smtClean="0"/>
              <a:t>Hrudní koš - Páteř a žebra</a:t>
            </a:r>
          </a:p>
          <a:p>
            <a:r>
              <a:rPr lang="cs-CZ" sz="2000" dirty="0" smtClean="0"/>
              <a:t>Kost pažní</a:t>
            </a:r>
          </a:p>
          <a:p>
            <a:r>
              <a:rPr lang="cs-CZ" sz="2000" dirty="0" smtClean="0"/>
              <a:t>Kost loketní</a:t>
            </a:r>
          </a:p>
          <a:p>
            <a:r>
              <a:rPr lang="cs-CZ" sz="2000" dirty="0" smtClean="0"/>
              <a:t>Kost vřetení</a:t>
            </a:r>
          </a:p>
          <a:p>
            <a:r>
              <a:rPr lang="cs-CZ" sz="2000" dirty="0" smtClean="0"/>
              <a:t>Zápěstí</a:t>
            </a:r>
          </a:p>
          <a:p>
            <a:r>
              <a:rPr lang="cs-CZ" sz="2000" dirty="0" smtClean="0"/>
              <a:t>Články prstů</a:t>
            </a:r>
          </a:p>
          <a:p>
            <a:endParaRPr lang="cs-CZ" sz="2000" dirty="0"/>
          </a:p>
          <a:p>
            <a:r>
              <a:rPr lang="cs-CZ" sz="2000" dirty="0" smtClean="0"/>
              <a:t>Pánev</a:t>
            </a:r>
          </a:p>
          <a:p>
            <a:r>
              <a:rPr lang="cs-CZ" sz="2000" dirty="0" smtClean="0"/>
              <a:t>Kost stehenní</a:t>
            </a:r>
          </a:p>
          <a:p>
            <a:r>
              <a:rPr lang="cs-CZ" sz="2000" dirty="0" smtClean="0"/>
              <a:t>Bérec kost lýtková a holení</a:t>
            </a:r>
          </a:p>
          <a:p>
            <a:r>
              <a:rPr lang="cs-CZ" sz="2000" dirty="0" smtClean="0"/>
              <a:t>Nárt</a:t>
            </a:r>
          </a:p>
          <a:p>
            <a:r>
              <a:rPr lang="cs-CZ" sz="2000" dirty="0" smtClean="0"/>
              <a:t>Články prstů</a:t>
            </a:r>
          </a:p>
          <a:p>
            <a:endParaRPr lang="cs-CZ" sz="20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340768"/>
            <a:ext cx="3789957" cy="521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4327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171400"/>
            <a:ext cx="8229600" cy="107327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Použité -</a:t>
            </a:r>
            <a:r>
              <a:rPr lang="cs-CZ" sz="1800" dirty="0" smtClean="0"/>
              <a:t>obrázky</a:t>
            </a:r>
            <a:r>
              <a:rPr lang="cs-CZ" sz="1800" dirty="0" smtClean="0"/>
              <a:t>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5330064"/>
          </a:xfrm>
        </p:spPr>
        <p:txBody>
          <a:bodyPr>
            <a:noAutofit/>
          </a:bodyPr>
          <a:lstStyle/>
          <a:p>
            <a:pPr marL="64008" indent="0">
              <a:buNone/>
            </a:pPr>
            <a:endParaRPr lang="cs-CZ" sz="1600" dirty="0"/>
          </a:p>
          <a:p>
            <a:r>
              <a:rPr lang="cs-CZ" sz="1600" dirty="0" smtClean="0"/>
              <a:t>mcck.pardubice.cz- </a:t>
            </a:r>
            <a:r>
              <a:rPr lang="cs-CZ" sz="1600" dirty="0" smtClean="0"/>
              <a:t>kostra</a:t>
            </a:r>
          </a:p>
          <a:p>
            <a:pPr lvl="0"/>
            <a:r>
              <a:rPr lang="cs-CZ" sz="1600" dirty="0" smtClean="0"/>
              <a:t> </a:t>
            </a: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lh3.ggpht.com/xsIMIy5CYjrAAXxTHuXz8nXgxeraY-3JjDrjC6vGHTfm9eXgbbGQxJxUStHf14YDCdkRIQ=s85</a:t>
            </a:r>
            <a:endParaRPr lang="cs-CZ" sz="1600" dirty="0" smtClean="0"/>
          </a:p>
          <a:p>
            <a:r>
              <a:rPr lang="cs-CZ" sz="1600" dirty="0" smtClean="0"/>
              <a:t>skolajecna.cz – </a:t>
            </a:r>
            <a:r>
              <a:rPr lang="cs-CZ" sz="1600" dirty="0" smtClean="0"/>
              <a:t>lebka</a:t>
            </a:r>
          </a:p>
          <a:p>
            <a:pPr lvl="0"/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lh6.ggpht.com/tRcTETcIVM8v8ZhjHWiBCAbcehySAT307eMVJU3NNkJVN5zk1B_pZYTYKkR5DNv5NYwZ5g=s85</a:t>
            </a:r>
            <a:endParaRPr lang="cs-CZ" sz="1600" dirty="0" smtClean="0"/>
          </a:p>
          <a:p>
            <a:r>
              <a:rPr lang="cs-CZ" sz="1600" dirty="0" smtClean="0"/>
              <a:t>absolventi.gymcheb.cz – hrudní </a:t>
            </a:r>
            <a:r>
              <a:rPr lang="cs-CZ" sz="1600" dirty="0" smtClean="0"/>
              <a:t>koš</a:t>
            </a:r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lh6.ggpht.com/DOtNXj8V5N81HbmhFjTXuIw1Qcw8WvvORKwF3wrWYK3efq93eHAJgJqYinBsT0f-7XY=s120</a:t>
            </a:r>
            <a:endParaRPr lang="cs-CZ" sz="1600" dirty="0" smtClean="0"/>
          </a:p>
          <a:p>
            <a:r>
              <a:rPr lang="cs-CZ" sz="1600" dirty="0" smtClean="0"/>
              <a:t>spinesurgery.cz – </a:t>
            </a:r>
            <a:r>
              <a:rPr lang="cs-CZ" sz="1600" dirty="0" smtClean="0"/>
              <a:t>páteř</a:t>
            </a:r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lh3.ggpht.com/YSFIKqI3DLHwaVRmwf15pfsFjClaLFyto5FXetIjESTkLvMoSJs_YJ1r6XQ1R7pc2ZUQrw0=s85</a:t>
            </a:r>
            <a:endParaRPr lang="cs-CZ" sz="1600" dirty="0" smtClean="0"/>
          </a:p>
          <a:p>
            <a:r>
              <a:rPr lang="cs-CZ" sz="1600" dirty="0" smtClean="0"/>
              <a:t>vyuka.zsjarose.cz  - kosti horní </a:t>
            </a:r>
            <a:r>
              <a:rPr lang="cs-CZ" sz="1600" dirty="0" smtClean="0"/>
              <a:t>končetiny</a:t>
            </a:r>
          </a:p>
          <a:p>
            <a:r>
              <a:rPr lang="cs-CZ" sz="1600" dirty="0">
                <a:hlinkClick r:id="rId6"/>
              </a:rPr>
              <a:t>http://lh3.ggpht.com/-</a:t>
            </a:r>
            <a:r>
              <a:rPr lang="cs-CZ" sz="1600" dirty="0" smtClean="0">
                <a:hlinkClick r:id="rId6"/>
              </a:rPr>
              <a:t>Cg2M4GP9BU7xWXTKyuzQgz_JeadJVsyu9k8oZrifNxLkqOlCe5ORsbM0q6infbfmBjbJAw=s85</a:t>
            </a:r>
            <a:endParaRPr lang="cs-CZ" sz="1600" dirty="0" smtClean="0"/>
          </a:p>
          <a:p>
            <a:r>
              <a:rPr lang="cs-CZ" sz="1600" dirty="0" smtClean="0"/>
              <a:t>vyuka.zsjarose.cz – kosti dolní </a:t>
            </a:r>
            <a:r>
              <a:rPr lang="cs-CZ" sz="1600" dirty="0" smtClean="0"/>
              <a:t>končetiny</a:t>
            </a:r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lh3.ggpht.com/ArxbUiIY7_tk-HulS9PsoutlwCwSNdrNj2xyt55okMG2mNyreLd93Dlg2PNv2ZwehIeF=s85</a:t>
            </a:r>
            <a:endParaRPr lang="cs-CZ" sz="1600" dirty="0" smtClean="0"/>
          </a:p>
          <a:p>
            <a:r>
              <a:rPr lang="cs-CZ" sz="1600" dirty="0"/>
              <a:t>Člověk a jeho svět 3, Danihelková, Malý, </a:t>
            </a:r>
            <a:r>
              <a:rPr lang="cs-CZ" sz="1600" dirty="0" err="1"/>
              <a:t>Prodos</a:t>
            </a:r>
            <a:r>
              <a:rPr lang="cs-CZ" sz="1600" dirty="0"/>
              <a:t> 2007, ISBN 978-80-7230-189-8</a:t>
            </a:r>
          </a:p>
          <a:p>
            <a:r>
              <a:rPr lang="cs-CZ" sz="1600" dirty="0"/>
              <a:t>Člověk a jeho svět 3 – pracovní sešit, Danihelková, Malý, </a:t>
            </a:r>
            <a:r>
              <a:rPr lang="cs-CZ" sz="1600" dirty="0" err="1"/>
              <a:t>Prodos</a:t>
            </a:r>
            <a:r>
              <a:rPr lang="cs-CZ" sz="1600" dirty="0"/>
              <a:t> 2007, ISBN 978-80-7230-190-4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9172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97</TotalTime>
  <Words>208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Prezentace aplikace PowerPoint</vt:lpstr>
      <vt:lpstr>Kostra</vt:lpstr>
      <vt:lpstr>Lebka</vt:lpstr>
      <vt:lpstr>Hrudní koš</vt:lpstr>
      <vt:lpstr>Kosti horní končetiny</vt:lpstr>
      <vt:lpstr>Kostra dolní končetiny</vt:lpstr>
      <vt:lpstr>Opakování:</vt:lpstr>
      <vt:lpstr>Použité -obrázky: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Kostra  </dc:title>
  <dc:creator>Tana</dc:creator>
  <cp:lastModifiedBy>User</cp:lastModifiedBy>
  <cp:revision>15</cp:revision>
  <dcterms:created xsi:type="dcterms:W3CDTF">2012-04-20T18:04:20Z</dcterms:created>
  <dcterms:modified xsi:type="dcterms:W3CDTF">2013-07-23T13:03:55Z</dcterms:modified>
</cp:coreProperties>
</file>