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57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B7521-7F67-4160-8FB4-F7CB4C0E30C2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4530E-DA19-476D-82E7-AA7280DCF1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B697D-426B-4C3D-9405-EB0BD68465F4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48B130-5102-4D70-9306-1B6F7E4C4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ABBC9-4889-445C-AE24-19F5A9D27B58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241EC-312C-4DF4-AC04-B5963A22C0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87D97-0610-4589-8270-356A07FA4A2D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8F16B-541B-47AA-B99F-BB92A93232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750230-C359-4A1A-858C-2DD23763F23A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3E0F8C-DDD3-4383-B0BE-AD320F10E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0C2A1-3DD9-473D-BC67-2FF19D056D4F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91065-F272-4F6C-AD3C-61D45330C4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1418C-3FC1-472C-BE0F-42C23C73CF3D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4EB08-76A5-45CB-980B-1B62EF8316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8B602-E956-4257-AE96-6969298286BC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7B154-5BDD-4098-9AEC-0470D43998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C1206-5390-45E4-B2BD-CE7E81E2B707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B8EB7-66C8-47B7-A72B-FDA014C9C3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DF4ED-45A9-420A-B4AE-3DA71015B6BB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043DA-5AAD-4020-9E1B-B921D3CA5F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6229B0-24E1-4F22-A114-D4B3B8710531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5CC6A-FF92-4115-A9D7-A2FE1A08BD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4B0364-5BDD-4F2D-840F-CD25534F2382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169F78-21F3-4B0C-BA41-EDD7D707E5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ransition>
    <p:newsflash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mtClean="0"/>
              <a:t>Západní Evropa- Přehled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Valašské Meziříčí, </a:t>
            </a:r>
            <a:r>
              <a:rPr lang="cs-CZ" sz="2000" dirty="0" err="1" smtClean="0">
                <a:solidFill>
                  <a:srgbClr val="898989"/>
                </a:solidFill>
              </a:rPr>
              <a:t>Poličná</a:t>
            </a:r>
            <a:r>
              <a:rPr lang="cs-CZ" sz="2000" dirty="0" smtClean="0">
                <a:solidFill>
                  <a:srgbClr val="898989"/>
                </a:solidFill>
              </a:rPr>
              <a:t> 276, okres Vsetín, příspěvková organizace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 projekt č. CZ.1.07/1.4.00/21.1504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Č. </a:t>
            </a:r>
            <a:r>
              <a:rPr lang="cs-CZ" sz="2000" dirty="0" err="1" smtClean="0">
                <a:solidFill>
                  <a:srgbClr val="898989"/>
                </a:solidFill>
              </a:rPr>
              <a:t>DUMu</a:t>
            </a:r>
            <a:r>
              <a:rPr lang="cs-CZ" sz="2000" dirty="0" smtClean="0">
                <a:solidFill>
                  <a:srgbClr val="898989"/>
                </a:solidFill>
              </a:rPr>
              <a:t>: VY_52_INOVACE_338</a:t>
            </a:r>
          </a:p>
          <a:p>
            <a:pPr>
              <a:lnSpc>
                <a:spcPct val="80000"/>
              </a:lnSpc>
            </a:pPr>
            <a:r>
              <a:rPr lang="cs-CZ" sz="2000" dirty="0" err="1" smtClean="0">
                <a:solidFill>
                  <a:srgbClr val="898989"/>
                </a:solidFill>
              </a:rPr>
              <a:t>Tématický</a:t>
            </a:r>
            <a:r>
              <a:rPr lang="cs-CZ" sz="2000" dirty="0" smtClean="0">
                <a:solidFill>
                  <a:srgbClr val="898989"/>
                </a:solidFill>
              </a:rPr>
              <a:t> celek: Evropské státy 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II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.</a:t>
            </a:r>
            <a:endParaRPr lang="cs-CZ" sz="2000" dirty="0" smtClean="0">
              <a:solidFill>
                <a:srgbClr val="898989"/>
              </a:solidFill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Autor: Pavla Žilinská</a:t>
            </a:r>
          </a:p>
          <a:p>
            <a:pPr>
              <a:lnSpc>
                <a:spcPct val="80000"/>
              </a:lnSpc>
            </a:pPr>
            <a:endParaRPr lang="cs-CZ" sz="2000" dirty="0" smtClean="0">
              <a:solidFill>
                <a:srgbClr val="898989"/>
              </a:solidFill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1042988" y="4941888"/>
            <a:ext cx="7056437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2000">
                <a:latin typeface="Calibri" pitchFamily="34" charset="0"/>
              </a:rPr>
              <a:t>Anotace</a:t>
            </a:r>
            <a:r>
              <a:rPr lang="cs-CZ" sz="1600">
                <a:latin typeface="Calibri" pitchFamily="34" charset="0"/>
              </a:rPr>
              <a:t>: </a:t>
            </a:r>
            <a:r>
              <a:rPr lang="cs-CZ" sz="1600">
                <a:latin typeface="Verdana" pitchFamily="34" charset="0"/>
              </a:rPr>
              <a:t>Materiál je určen k využití pro práci s interaktivní tabulí.</a:t>
            </a:r>
          </a:p>
          <a:p>
            <a:pPr eaLnBrk="0" hangingPunct="0"/>
            <a:r>
              <a:rPr lang="cs-CZ" sz="1600">
                <a:latin typeface="Verdana" pitchFamily="34" charset="0"/>
              </a:rPr>
              <a:t>Slouží k probírání učiva Evropské státy  formou přehledu - tabulky. </a:t>
            </a:r>
          </a:p>
          <a:p>
            <a:pPr eaLnBrk="0" hangingPunct="0"/>
            <a:r>
              <a:rPr lang="cs-CZ" sz="1600">
                <a:latin typeface="Verdana" pitchFamily="34" charset="0"/>
              </a:rPr>
              <a:t>Materiál může být využit jako zápis do sešitu</a:t>
            </a:r>
            <a:r>
              <a:rPr lang="cs-CZ" sz="1600"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75312"/>
          </a:xfrm>
        </p:spPr>
        <p:txBody>
          <a:bodyPr/>
          <a:lstStyle/>
          <a:p>
            <a:r>
              <a:rPr lang="cs-CZ" sz="13800" smtClean="0"/>
              <a:t>Z</a:t>
            </a:r>
            <a:r>
              <a:rPr lang="cs-CZ" sz="9600" smtClean="0"/>
              <a:t>ÁPADNÍ </a:t>
            </a:r>
            <a:r>
              <a:rPr lang="cs-CZ" sz="11500" smtClean="0"/>
              <a:t>E</a:t>
            </a:r>
            <a:r>
              <a:rPr lang="cs-CZ" sz="9600" smtClean="0"/>
              <a:t>VROPA</a:t>
            </a:r>
            <a:br>
              <a:rPr lang="cs-CZ" sz="9600" smtClean="0"/>
            </a:br>
            <a:r>
              <a:rPr lang="cs-CZ" sz="3600" smtClean="0"/>
              <a:t>-přehled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0"/>
          <a:ext cx="9144000" cy="691515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524000"/>
                <a:gridCol w="1524000"/>
                <a:gridCol w="1451992"/>
                <a:gridCol w="1596008"/>
                <a:gridCol w="1524000"/>
                <a:gridCol w="1524000"/>
              </a:tblGrid>
              <a:tr h="8572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 zřízení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Belgie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Brusel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10 600 000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nizozemština, </a:t>
                      </a:r>
                    </a:p>
                    <a:p>
                      <a:r>
                        <a:rPr lang="cs-CZ" dirty="0" smtClean="0"/>
                        <a:t>francouzština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Francie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Paříž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60 880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francouzština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Lucembursko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Lucemburk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velkovévodství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lucemburština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 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Nizozemsko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Amsterdam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16 850 000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nizozemština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Monako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Monaco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Ville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monarchie, knížectví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francouzština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Irsko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Dublin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4 230 000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irština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Spojené království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Velká Británie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Londýn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62 041 000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Libra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524000"/>
                <a:gridCol w="1524000"/>
                <a:gridCol w="1451992"/>
                <a:gridCol w="1596008"/>
                <a:gridCol w="1524000"/>
                <a:gridCol w="1524000"/>
              </a:tblGrid>
              <a:tr h="8572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 zřízení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Brusel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10 600 000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nizozemština, </a:t>
                      </a:r>
                    </a:p>
                    <a:p>
                      <a:r>
                        <a:rPr lang="cs-CZ" dirty="0" smtClean="0"/>
                        <a:t>francouzština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Paříž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60 880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Lucembursko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lucemburština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Amsterdam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16 850 000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Monako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Monaco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Ville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dirty="0" smtClean="0"/>
                        <a:t>Irsko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4 230 000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irština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Londýn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62 041 000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</TotalTime>
  <Words>190</Words>
  <Application>Microsoft Office PowerPoint</Application>
  <PresentationFormat>Předvádění na obrazovce (4:3)</PresentationFormat>
  <Paragraphs>89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Západní Evropa- Přehled</vt:lpstr>
      <vt:lpstr>ZÁPADNÍ EVROPA -přehled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ZÁPADNÍ EVROPA</dc:title>
  <dc:creator>123P</dc:creator>
  <cp:lastModifiedBy>123P</cp:lastModifiedBy>
  <cp:revision>9</cp:revision>
  <dcterms:modified xsi:type="dcterms:W3CDTF">2012-01-27T07:51:32Z</dcterms:modified>
</cp:coreProperties>
</file>