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60" r:id="rId4"/>
    <p:sldId id="265" r:id="rId5"/>
    <p:sldId id="261" r:id="rId6"/>
    <p:sldId id="262" r:id="rId7"/>
    <p:sldId id="264" r:id="rId8"/>
    <p:sldId id="263" r:id="rId9"/>
    <p:sldId id="259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0" autoAdjust="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9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9" y="4087563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5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6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6" y="1437449"/>
            <a:ext cx="6417735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3429001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1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2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1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3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6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4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1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30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5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9" y="6250165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4"/>
            <a:ext cx="11618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8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tM6PfSekQSjcTqwMIGUA4INVILDAtD340P4XSbitfBa3NvkDLs6wq3bpMy6cAnY4RnJcRQ=s113" TargetMode="External"/><Relationship Id="rId3" Type="http://schemas.openxmlformats.org/officeDocument/2006/relationships/hyperlink" Target="http://lh6.ggpht.com/kCducIhmPCOJg7NX9iKVO_QwdFz4yPxRlrukJT3bUd6qjbseG_31Y_5-so7YT5F-SdApyQ=s120" TargetMode="External"/><Relationship Id="rId7" Type="http://schemas.openxmlformats.org/officeDocument/2006/relationships/hyperlink" Target="http://lh6.ggpht.com/WzShneuvRqkgOuG-tn6QXAGOkrqiiA4Ov0atG1dvYHnAubuFBQnbkLm8zPrM-_-_tFZeWg=s148" TargetMode="External"/><Relationship Id="rId2" Type="http://schemas.openxmlformats.org/officeDocument/2006/relationships/hyperlink" Target="http://lh3.ggpht.com/LdKW6HHh0WWsEGewQbYVLDJFxzvC7fEbdpElRGa32KGV0VASjo9h6xrMUsyl6ky1nRiUb7o=s10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bbYnkPcwZ_ZqLu4IlAT_20JzVz9T7j8hds7OzK8Xq280unm5tFLxjdBxxQMj987Q-jmelIY=s85" TargetMode="External"/><Relationship Id="rId5" Type="http://schemas.openxmlformats.org/officeDocument/2006/relationships/hyperlink" Target="http://lh4.ggpht.com/SmLfw2uU3BLEjcFV3kdezB8RNSybZtO4NAi6SNFRNVBSvr7XDr8NPkHj4t4UFVQ3f3xb=s151" TargetMode="External"/><Relationship Id="rId4" Type="http://schemas.openxmlformats.org/officeDocument/2006/relationships/hyperlink" Target="http://lh3.ggpht.com/J9kbMxKEabK4F6pDyFZhsUFHqJpS-OjXK2i17JO0o-ydte1GsOAh8v69UCCqBk3KBVhpRnQ=s106" TargetMode="External"/><Relationship Id="rId9" Type="http://schemas.openxmlformats.org/officeDocument/2006/relationships/hyperlink" Target="http://lh6.ggpht.com/t8kYhvWnLaGmTgrJN9vv0g6GlEsRoGaz5q8320GbDXQqxxIRrJrRIgy3m0x3OQ3kmIsO-w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  <a:endParaRPr lang="cs-CZ" sz="1600" dirty="0"/>
          </a:p>
          <a:p>
            <a:pPr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  <a:endParaRPr lang="cs-CZ" sz="1600" dirty="0"/>
          </a:p>
          <a:p>
            <a:pPr fontAlgn="base"/>
            <a:r>
              <a:rPr lang="cs-CZ" b="1" dirty="0"/>
              <a:t>Název: </a:t>
            </a:r>
            <a:r>
              <a:rPr lang="cs-CZ" dirty="0" smtClean="0"/>
              <a:t>VY_32_INOVACE_06_</a:t>
            </a:r>
            <a:r>
              <a:rPr lang="cs-CZ" dirty="0" err="1" smtClean="0"/>
              <a:t>Dychaci</a:t>
            </a:r>
            <a:r>
              <a:rPr lang="cs-CZ" smtClean="0"/>
              <a:t>_soustava</a:t>
            </a:r>
            <a:endParaRPr lang="cs-CZ" sz="1600" dirty="0"/>
          </a:p>
          <a:p>
            <a:pPr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  <a:endParaRPr lang="cs-CZ" sz="1600" dirty="0"/>
          </a:p>
          <a:p>
            <a:pPr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  <a:endParaRPr lang="cs-CZ" sz="1600" dirty="0"/>
          </a:p>
          <a:p>
            <a:pPr lvl="8"/>
            <a:endParaRPr lang="cs-CZ" sz="2200" dirty="0">
              <a:latin typeface="Baskerville Old Fac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6400800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74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8" algn="ctr"/>
            <a:endParaRPr lang="cs-CZ" sz="3200" dirty="0">
              <a:latin typeface="Baskerville Old Face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Baskerville Old Face" pitchFamily="18" charset="0"/>
              </a:rPr>
              <a:t>Dýchací soustava- obrázek popis</a:t>
            </a:r>
            <a:endParaRPr lang="cs-CZ" sz="4000" dirty="0">
              <a:latin typeface="Baskerville Old Face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6912768" cy="5576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4574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3413712"/>
          </a:xfrm>
        </p:spPr>
        <p:txBody>
          <a:bodyPr>
            <a:normAutofit fontScale="90000"/>
          </a:bodyPr>
          <a:lstStyle/>
          <a:p>
            <a:pPr marL="571500" indent="-571500">
              <a:buClr>
                <a:schemeClr val="tx1">
                  <a:lumMod val="95000"/>
                  <a:lumOff val="5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otepluje vdechovaný vzduch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zachycuje drobné nečistoty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7366" y="404665"/>
            <a:ext cx="6417735" cy="936103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NOS – nosní dutina</a:t>
            </a:r>
            <a:endParaRPr lang="cs-CZ" sz="6000" dirty="0">
              <a:latin typeface="Baskerville Old Face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68760"/>
            <a:ext cx="3119239" cy="220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879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2132856"/>
            <a:ext cx="3822192" cy="39936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Prochází vzduch do průdušnice</a:t>
            </a:r>
          </a:p>
          <a:p>
            <a:endParaRPr lang="cs-CZ" dirty="0" smtClean="0"/>
          </a:p>
          <a:p>
            <a:r>
              <a:rPr lang="cs-CZ" dirty="0" smtClean="0"/>
              <a:t>Jsou zde hlasivky</a:t>
            </a:r>
          </a:p>
          <a:p>
            <a:endParaRPr lang="cs-CZ" dirty="0" smtClean="0"/>
          </a:p>
          <a:p>
            <a:r>
              <a:rPr lang="cs-CZ" dirty="0" smtClean="0"/>
              <a:t>Při průchodu vzduchu hrtanem se hlasivky rozkmitají – vzniká hlas</a:t>
            </a:r>
          </a:p>
          <a:p>
            <a:endParaRPr lang="cs-CZ" dirty="0"/>
          </a:p>
          <a:p>
            <a:r>
              <a:rPr lang="cs-CZ" dirty="0" smtClean="0"/>
              <a:t>Je zde také </a:t>
            </a:r>
            <a:r>
              <a:rPr lang="cs-CZ" dirty="0" err="1" smtClean="0"/>
              <a:t>epiglotis</a:t>
            </a:r>
            <a:r>
              <a:rPr lang="cs-CZ" dirty="0" smtClean="0"/>
              <a:t> – hrtanová záklopka, která určuje zda jde potrava do dýchacích cest nebo do zažívací soustavy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60848"/>
            <a:ext cx="3956722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521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8" y="1988840"/>
            <a:ext cx="7408333" cy="413732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Vede vzduch do plic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07783"/>
            <a:ext cx="5400600" cy="302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194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1988840"/>
            <a:ext cx="4464496" cy="413732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200" dirty="0" smtClean="0"/>
              <a:t>Vznikají rozdvojením průdušek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Vedou vzduch z plic a do plic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261" y="1556792"/>
            <a:ext cx="3446789" cy="4425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72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8" y="4437111"/>
            <a:ext cx="7408333" cy="168905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Slouží k okysličování krve</a:t>
            </a:r>
          </a:p>
          <a:p>
            <a:endParaRPr lang="cs-CZ" dirty="0" smtClean="0"/>
          </a:p>
          <a:p>
            <a:r>
              <a:rPr lang="cs-CZ" dirty="0" smtClean="0"/>
              <a:t>Výměně vzduchu s okolním prostředím a ostatními orgány v těle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112568" cy="292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46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363336"/>
            <a:ext cx="7698392" cy="1494664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7366" y="260649"/>
            <a:ext cx="6417735" cy="1224135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Baskerville Old Face" pitchFamily="18" charset="0"/>
              </a:rPr>
              <a:t>Plíce kuřáka</a:t>
            </a:r>
            <a:endParaRPr lang="cs-CZ" sz="6000" dirty="0">
              <a:latin typeface="Baskerville Old Face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808" y="2060848"/>
            <a:ext cx="5283680" cy="395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13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0" y="2675467"/>
            <a:ext cx="3708401" cy="34506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nosní dutina</a:t>
            </a:r>
          </a:p>
          <a:p>
            <a:endParaRPr lang="cs-CZ" dirty="0" smtClean="0"/>
          </a:p>
          <a:p>
            <a:r>
              <a:rPr lang="cs-CZ" dirty="0" smtClean="0"/>
              <a:t>2. hrtan</a:t>
            </a:r>
          </a:p>
          <a:p>
            <a:endParaRPr lang="cs-CZ" dirty="0" smtClean="0"/>
          </a:p>
          <a:p>
            <a:r>
              <a:rPr lang="cs-CZ" dirty="0" smtClean="0"/>
              <a:t>3. průdušnice</a:t>
            </a:r>
          </a:p>
          <a:p>
            <a:endParaRPr lang="cs-CZ" dirty="0" smtClean="0"/>
          </a:p>
          <a:p>
            <a:r>
              <a:rPr lang="cs-CZ" dirty="0" smtClean="0"/>
              <a:t>4. průdušky</a:t>
            </a:r>
          </a:p>
          <a:p>
            <a:endParaRPr lang="cs-CZ" dirty="0" smtClean="0"/>
          </a:p>
          <a:p>
            <a:r>
              <a:rPr lang="cs-CZ" dirty="0" smtClean="0"/>
              <a:t>5. plíce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0848"/>
            <a:ext cx="3000375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304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8" y="1628800"/>
            <a:ext cx="7408333" cy="4497363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Byl použit vyhledávač </a:t>
            </a:r>
            <a:r>
              <a:rPr lang="cs-CZ" sz="2000" dirty="0" err="1" smtClean="0"/>
              <a:t>google</a:t>
            </a:r>
            <a:r>
              <a:rPr lang="cs-CZ" sz="2000" dirty="0" smtClean="0"/>
              <a:t> – obrázky – dýchací soustava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lh3.ggpht.com/LdKW6HHh0WWsEGewQbYVLDJFxzvC7fEbdpElRGa32KGV0VASjo9h6xrMUsyl6ky1nRiUb7o=s105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lh6.ggpht.com/kCducIhmPCOJg7NX9iKVO_QwdFz4yPxRlrukJT3bUd6qjbseG_31Y_5-so7YT5F-SdApyQ=s120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lh3.ggpht.com/J9kbMxKEabK4F6pDyFZhsUFHqJpS-OjXK2i17JO0o-ydte1GsOAh8v69UCCqBk3KBVhpRnQ=s106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lh4.ggpht.com/SmLfw2uU3BLEjcFV3kdezB8RNSybZtO4NAi6SNFRNVBSvr7XDr8NPkHj4t4UFVQ3f3xb=s151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lh5.ggpht.com/bbYnkPcwZ_ZqLu4IlAT_20JzVz9T7j8hds7OzK8Xq280unm5tFLxjdBxxQMj987Q-jmelIY=s85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http://lh6.ggpht.com/WzShneuvRqkgOuG-tn6QXAGOkrqiiA4Ov0atG1dvYHnAubuFBQnbkLm8zPrM-_-_</a:t>
            </a:r>
            <a:r>
              <a:rPr lang="cs-CZ" sz="1400" dirty="0" smtClean="0">
                <a:hlinkClick r:id="rId7"/>
              </a:rPr>
              <a:t>tFZeWg=s148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lh3.ggpht.com/tM6PfSekQSjcTqwMIGUA4INVILDAtD340P4XSbitfBa3NvkDLs6wq3bpMy6cAnY4RnJcRQ=s113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lh6.ggpht.com/t8kYhvWnLaGmTgrJN9vv0g6GlEsRoGaz5q8320GbDXQqxxIRrJrRIgy3m0x3OQ3kmIsO-w=s85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900" dirty="0" smtClean="0"/>
              <a:t>Člověk </a:t>
            </a:r>
            <a:r>
              <a:rPr lang="cs-CZ" sz="1900" dirty="0"/>
              <a:t>a jeho svět 3, Danihelková, Malý, </a:t>
            </a:r>
            <a:r>
              <a:rPr lang="cs-CZ" sz="1900" dirty="0" err="1"/>
              <a:t>Prodos</a:t>
            </a:r>
            <a:r>
              <a:rPr lang="cs-CZ" sz="1900" dirty="0"/>
              <a:t> 2007, ISBN 978-80-7230-189-8</a:t>
            </a:r>
          </a:p>
          <a:p>
            <a:r>
              <a:rPr lang="cs-CZ" sz="1900" dirty="0"/>
              <a:t>Člověk a jeho svět 3 – pracovní sešit, Danihelková, Malý, </a:t>
            </a:r>
            <a:r>
              <a:rPr lang="cs-CZ" sz="1900" dirty="0" err="1"/>
              <a:t>Prodos</a:t>
            </a:r>
            <a:r>
              <a:rPr lang="cs-CZ" sz="1900" dirty="0"/>
              <a:t> 2007, ISBN 978-80-7230-190-4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825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202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Dýchací soustava- obrázek popis</vt:lpstr>
      <vt:lpstr>  otepluje vdechovaný vzduch   zachycuje drobné nečistoty</vt:lpstr>
      <vt:lpstr>Hrtan</vt:lpstr>
      <vt:lpstr>Průdušnice</vt:lpstr>
      <vt:lpstr>Průdušky</vt:lpstr>
      <vt:lpstr>Plíce</vt:lpstr>
      <vt:lpstr>Prezentace aplikace PowerPoint</vt:lpstr>
      <vt:lpstr>Opakování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Tana</dc:creator>
  <cp:lastModifiedBy>User</cp:lastModifiedBy>
  <cp:revision>18</cp:revision>
  <dcterms:created xsi:type="dcterms:W3CDTF">2012-04-09T19:06:35Z</dcterms:created>
  <dcterms:modified xsi:type="dcterms:W3CDTF">2013-07-23T13:15:30Z</dcterms:modified>
</cp:coreProperties>
</file>