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60" r:id="rId5"/>
    <p:sldId id="265" r:id="rId6"/>
    <p:sldId id="261" r:id="rId7"/>
    <p:sldId id="266" r:id="rId8"/>
    <p:sldId id="259" r:id="rId9"/>
    <p:sldId id="268" r:id="rId10"/>
    <p:sldId id="263" r:id="rId11"/>
    <p:sldId id="269" r:id="rId12"/>
    <p:sldId id="264" r:id="rId13"/>
    <p:sldId id="270" r:id="rId14"/>
    <p:sldId id="262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strip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trips/>
  </p:transition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lh5.ggpht.com/Rs6vKGgZDeviqWZMZPgBKIe5rx0u11Ptj2pe29t2uFlF56XXgti8K2d2i7zp_yvLpBKH=s137" TargetMode="External"/><Relationship Id="rId3" Type="http://schemas.openxmlformats.org/officeDocument/2006/relationships/hyperlink" Target="http://lh5.ggpht.com/Txfc-I43gEMDQD5CXsNwtf1QVoLCxSr6sNk1dE8FUsRMQUg8NOdBtDFTyDuuPdIGVMkc=s105" TargetMode="External"/><Relationship Id="rId7" Type="http://schemas.openxmlformats.org/officeDocument/2006/relationships/hyperlink" Target="http://lh4.ggpht.com/716oBh4dnKktw8Z7MR4fX3fZwVwPdGThHrX0W3ZqPKxaT8Gb_-KeWOQYih306zqIVaiN_n4=s113" TargetMode="External"/><Relationship Id="rId2" Type="http://schemas.openxmlformats.org/officeDocument/2006/relationships/hyperlink" Target="http://lh6.ggpht.com/hvkmdyZLvNXI4d9DHmUilxmRbCiV-GFgYWXeZTjDo7vA03WXCn8s0tz0kfhbhLfsmheEBHs=s1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3.ggpht.com/rSo4ZKx7JdIKB8Z2dcDFtwjLMpJDbLuMHNInxpa0ALag82j3stuTfEd7oBc9hw-uRLnS5g=s118" TargetMode="External"/><Relationship Id="rId11" Type="http://schemas.openxmlformats.org/officeDocument/2006/relationships/hyperlink" Target="http://lh5.ggpht.com/CmRHMnI8K_hNEPBFsUSd39d7XCFKW_Z3qZPwaL4YiiMk5E31674Q0eizwbW9JtgRr3JBmw=s85" TargetMode="External"/><Relationship Id="rId5" Type="http://schemas.openxmlformats.org/officeDocument/2006/relationships/hyperlink" Target="http://lh6.ggpht.com/-gwjOwLLzsA6JbQGlf0WWM6Q_CEztRePj9mMGQb4tIl9Y0g4wbkrR2pfVQ3FBtAeyhKwPgI=s127" TargetMode="External"/><Relationship Id="rId10" Type="http://schemas.openxmlformats.org/officeDocument/2006/relationships/hyperlink" Target="http://lh5.ggpht.com/DFza3idZm2lfxfv5T-ilBomiGRvWjhvm0KQu_ELUaDs2OjTlVhF9iFL_BIwLoozQVztx=s93" TargetMode="External"/><Relationship Id="rId4" Type="http://schemas.openxmlformats.org/officeDocument/2006/relationships/hyperlink" Target="http://lh5.ggpht.com/wLY4HNeA-G9hcFk7e5GXP1IsGGoI2kJAElGnYPnTtx3BCEzAxRp7bG55RekH6vTLYWiwFw=s125" TargetMode="External"/><Relationship Id="rId9" Type="http://schemas.openxmlformats.org/officeDocument/2006/relationships/hyperlink" Target="http://lh6.ggpht.com/mL2HztLMEJs9pbJ_GliF7wtKLGFZYLUvVMQAY440Tatpaz9DRz-rC5iQWdvl9tRBqkSX-Wc=s1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2132856"/>
            <a:ext cx="6840760" cy="4725143"/>
          </a:xfrm>
        </p:spPr>
        <p:txBody>
          <a:bodyPr anchor="ctr" anchorCtr="0">
            <a:noAutofit/>
          </a:bodyPr>
          <a:lstStyle/>
          <a:p>
            <a:pPr algn="ctr" fontAlgn="base"/>
            <a:r>
              <a:rPr lang="cs-CZ" sz="1600" b="1" dirty="0"/>
              <a:t>Název školy: </a:t>
            </a:r>
            <a:r>
              <a:rPr lang="cs-CZ" sz="1600" dirty="0"/>
              <a:t>Základní škola a mateřská škola Bělá</a:t>
            </a:r>
          </a:p>
          <a:p>
            <a:pPr algn="ctr" fontAlgn="base"/>
            <a:r>
              <a:rPr lang="cs-CZ" sz="1600" b="1" dirty="0"/>
              <a:t>Autor: </a:t>
            </a:r>
            <a:r>
              <a:rPr lang="cs-CZ" sz="1600" dirty="0"/>
              <a:t>Mgr. Vilkusová Anna</a:t>
            </a:r>
          </a:p>
          <a:p>
            <a:pPr algn="ctr" fontAlgn="base"/>
            <a:r>
              <a:rPr lang="cs-CZ" sz="1600" b="1" dirty="0"/>
              <a:t>Název</a:t>
            </a:r>
            <a:r>
              <a:rPr lang="cs-CZ" sz="1600" b="1"/>
              <a:t>: </a:t>
            </a:r>
            <a:r>
              <a:rPr lang="cs-CZ" sz="1600" smtClean="0"/>
              <a:t>VY_32_INOVACE_10_Smysly</a:t>
            </a:r>
            <a:endParaRPr lang="cs-CZ" sz="1600" dirty="0"/>
          </a:p>
          <a:p>
            <a:pPr algn="ctr" fontAlgn="base"/>
            <a:r>
              <a:rPr lang="cs-CZ" sz="1600" b="1" dirty="0"/>
              <a:t>Číslo a název klíčové aktivity:</a:t>
            </a:r>
            <a:r>
              <a:rPr lang="cs-CZ" sz="1600" dirty="0"/>
              <a:t> III/2 Inovace a zkvalitnění výuky prostřednictvím ICT</a:t>
            </a:r>
          </a:p>
          <a:p>
            <a:pPr algn="ctr" fontAlgn="base"/>
            <a:r>
              <a:rPr lang="cs-CZ" sz="1600" b="1" dirty="0"/>
              <a:t>Číslo projektu: </a:t>
            </a:r>
            <a:r>
              <a:rPr lang="cs-CZ" sz="1600" dirty="0"/>
              <a:t>CZ.1.07/1.4.00/21.1334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005" y="1340768"/>
            <a:ext cx="6359525" cy="152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8965105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i="1" dirty="0" smtClean="0"/>
              <a:t>smysl</a:t>
            </a:r>
            <a:endParaRPr lang="cs-CZ" sz="4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1285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Smyslem vnímáme okolní svět</a:t>
            </a:r>
          </a:p>
          <a:p>
            <a:r>
              <a:rPr lang="cs-CZ" sz="3200" dirty="0" smtClean="0"/>
              <a:t>Máme 5 smyslů:</a:t>
            </a:r>
          </a:p>
          <a:p>
            <a:r>
              <a:rPr lang="cs-CZ" sz="3200" dirty="0" smtClean="0"/>
              <a:t>1. Zrak</a:t>
            </a:r>
          </a:p>
          <a:p>
            <a:r>
              <a:rPr lang="cs-CZ" sz="3200" dirty="0" smtClean="0"/>
              <a:t>2. Sluch</a:t>
            </a:r>
          </a:p>
          <a:p>
            <a:r>
              <a:rPr lang="cs-CZ" sz="3200" dirty="0" smtClean="0"/>
              <a:t>3. Čich</a:t>
            </a:r>
          </a:p>
          <a:p>
            <a:r>
              <a:rPr lang="cs-CZ" sz="3200" dirty="0" smtClean="0"/>
              <a:t>4. Chuť</a:t>
            </a:r>
          </a:p>
          <a:p>
            <a:r>
              <a:rPr lang="cs-CZ" sz="3200" dirty="0" smtClean="0"/>
              <a:t>5. Hmat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20888"/>
            <a:ext cx="4779456" cy="3489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2017183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781488" cy="357984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Všechny tyto smysly vnímáme díky </a:t>
            </a:r>
            <a:r>
              <a:rPr lang="cs-CZ" sz="2400" dirty="0" smtClean="0"/>
              <a:t>nervovým zakončením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b="0" i="1" dirty="0" smtClean="0"/>
              <a:t>Opakování: nervová soustava</a:t>
            </a:r>
          </a:p>
          <a:p>
            <a:endParaRPr lang="cs-CZ" sz="2400" dirty="0" smtClean="0"/>
          </a:p>
          <a:p>
            <a:r>
              <a:rPr lang="cs-CZ" sz="2400" dirty="0" smtClean="0"/>
              <a:t>Nervová zakončení reagují na podněty z okolí.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4536848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285" y="0"/>
            <a:ext cx="9144000" cy="6853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001631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Orgánem zraku je oko.</a:t>
            </a:r>
          </a:p>
          <a:p>
            <a:r>
              <a:rPr lang="cs-CZ" dirty="0" smtClean="0"/>
              <a:t>Lidé se můžou narodit se špatným zrakem, nebo můžou o zrak přijít během života. </a:t>
            </a:r>
          </a:p>
          <a:p>
            <a:r>
              <a:rPr lang="cs-CZ" dirty="0" smtClean="0"/>
              <a:t>Zrak se během života zhoršuje.</a:t>
            </a:r>
          </a:p>
          <a:p>
            <a:r>
              <a:rPr lang="cs-CZ" dirty="0" smtClean="0"/>
              <a:t>Slepí lidé užívají místo očí bílou hůl, nebo vodícího psa.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52937"/>
            <a:ext cx="381000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7490856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5" y="0"/>
            <a:ext cx="912629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2209625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67484" y="1100628"/>
            <a:ext cx="7520940" cy="3579849"/>
          </a:xfrm>
        </p:spPr>
        <p:txBody>
          <a:bodyPr/>
          <a:lstStyle/>
          <a:p>
            <a:r>
              <a:rPr lang="cs-CZ" dirty="0" smtClean="0"/>
              <a:t>Orgánem čichu je nos.</a:t>
            </a:r>
          </a:p>
          <a:p>
            <a:r>
              <a:rPr lang="cs-CZ" dirty="0" smtClean="0"/>
              <a:t>Nosem nejen dýcháme, ale i vnímáme vůně, zápachy.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051055"/>
            <a:ext cx="3467075" cy="2476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1489311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8202267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Orgánem sluchu je kostěný hlemýžď ve vnitřním </a:t>
            </a:r>
            <a:r>
              <a:rPr lang="cs-CZ" dirty="0" smtClean="0"/>
              <a:t>uchu.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Ušním boltec slouží k lepšímu zachycení </a:t>
            </a:r>
            <a:r>
              <a:rPr lang="cs-CZ" dirty="0" smtClean="0"/>
              <a:t>zvuku.</a:t>
            </a:r>
            <a:endParaRPr lang="cs-CZ" dirty="0" smtClean="0"/>
          </a:p>
          <a:p>
            <a:r>
              <a:rPr lang="cs-CZ" dirty="0" smtClean="0"/>
              <a:t>Hluší lidé se dorozumívají znakovou </a:t>
            </a:r>
            <a:r>
              <a:rPr lang="cs-CZ" dirty="0" smtClean="0"/>
              <a:t>řečí.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43075"/>
            <a:ext cx="3294350" cy="2045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9443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0530"/>
            <a:ext cx="9144000" cy="6677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24246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Chuť vnímáme </a:t>
            </a:r>
            <a:r>
              <a:rPr lang="cs-CZ" dirty="0" smtClean="0"/>
              <a:t>jazykem, </a:t>
            </a:r>
            <a:r>
              <a:rPr lang="cs-CZ" dirty="0" smtClean="0"/>
              <a:t>na něm jsou uloženy chuťové pohárky.</a:t>
            </a:r>
          </a:p>
          <a:p>
            <a:endParaRPr lang="cs-CZ" dirty="0"/>
          </a:p>
          <a:p>
            <a:r>
              <a:rPr lang="cs-CZ" dirty="0" smtClean="0"/>
              <a:t>Vnímáme  chuť sladkou, slanou, hořkou, </a:t>
            </a:r>
            <a:r>
              <a:rPr lang="cs-CZ" dirty="0" smtClean="0"/>
              <a:t>kyselou.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95532"/>
            <a:ext cx="3630910" cy="3299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944162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3570"/>
            <a:ext cx="9144000" cy="6881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5337687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800" dirty="0" smtClean="0"/>
              <a:t>Konečky prstů vnímáme okolní svět pomocí hmatu.</a:t>
            </a:r>
          </a:p>
          <a:p>
            <a:endParaRPr lang="cs-CZ" sz="1800" dirty="0"/>
          </a:p>
          <a:p>
            <a:endParaRPr lang="cs-CZ" sz="1800" dirty="0" smtClean="0"/>
          </a:p>
          <a:p>
            <a:r>
              <a:rPr lang="cs-CZ" sz="1800" dirty="0" smtClean="0"/>
              <a:t>Hrubé, jemné, příjemné, nepříjemné, ale hlavně teplo a chlad – toto </a:t>
            </a:r>
            <a:r>
              <a:rPr lang="cs-CZ" sz="1800" dirty="0" smtClean="0"/>
              <a:t>nás chrání </a:t>
            </a:r>
            <a:r>
              <a:rPr lang="cs-CZ" sz="1800" dirty="0" smtClean="0"/>
              <a:t>před </a:t>
            </a:r>
            <a:r>
              <a:rPr lang="cs-CZ" sz="1800" dirty="0" smtClean="0"/>
              <a:t>popáleninami.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Hmat mají slepí lidé vyvinutější, jelikož ho používají ke čtení tzv. Braillovo</a:t>
            </a:r>
            <a:r>
              <a:rPr lang="cs-CZ" sz="1800" b="0" dirty="0" smtClean="0"/>
              <a:t> </a:t>
            </a:r>
            <a:r>
              <a:rPr lang="cs-CZ" sz="1800" dirty="0" smtClean="0"/>
              <a:t>písmo.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036741676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Vyjmenujte všechny lidské smysly:</a:t>
            </a:r>
          </a:p>
          <a:p>
            <a:endParaRPr lang="cs-CZ" dirty="0"/>
          </a:p>
          <a:p>
            <a:r>
              <a:rPr lang="cs-CZ" dirty="0" smtClean="0"/>
              <a:t>Sluch</a:t>
            </a:r>
          </a:p>
          <a:p>
            <a:r>
              <a:rPr lang="cs-CZ" dirty="0" smtClean="0"/>
              <a:t>Zrak</a:t>
            </a:r>
          </a:p>
          <a:p>
            <a:r>
              <a:rPr lang="cs-CZ" dirty="0" smtClean="0"/>
              <a:t>Chuť</a:t>
            </a:r>
          </a:p>
          <a:p>
            <a:r>
              <a:rPr lang="cs-CZ" dirty="0" smtClean="0"/>
              <a:t>Hmat</a:t>
            </a:r>
          </a:p>
          <a:p>
            <a:r>
              <a:rPr lang="cs-CZ" dirty="0" smtClean="0"/>
              <a:t>Čich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88840"/>
            <a:ext cx="2419350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9313893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00628"/>
            <a:ext cx="8352928" cy="49926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Byl použit vyhledávač </a:t>
            </a:r>
            <a:r>
              <a:rPr lang="cs-CZ" dirty="0" err="1" smtClean="0"/>
              <a:t>google</a:t>
            </a:r>
            <a:r>
              <a:rPr lang="cs-CZ" dirty="0" smtClean="0"/>
              <a:t> chrome – obrázky</a:t>
            </a:r>
          </a:p>
          <a:p>
            <a:pPr>
              <a:buFont typeface="Arial" pitchFamily="34" charset="0"/>
              <a:buChar char="•"/>
            </a:pPr>
            <a:r>
              <a:rPr lang="cs-CZ" sz="1200" b="0" dirty="0">
                <a:hlinkClick r:id="rId2"/>
              </a:rPr>
              <a:t>http://</a:t>
            </a:r>
            <a:r>
              <a:rPr lang="cs-CZ" sz="1200" b="0" dirty="0" smtClean="0">
                <a:hlinkClick r:id="rId2"/>
              </a:rPr>
              <a:t>lh6.ggpht.com/hvkmdyZLvNXI4d9DHmUilxmRbCiV-GFgYWXeZTjDo7vA03WXCn8s0tz0kfhbhLfsmheEBHs=s116</a:t>
            </a:r>
            <a:endParaRPr lang="cs-CZ" sz="1200" b="0" dirty="0" smtClean="0"/>
          </a:p>
          <a:p>
            <a:pPr>
              <a:buFont typeface="Arial" pitchFamily="34" charset="0"/>
              <a:buChar char="•"/>
            </a:pPr>
            <a:r>
              <a:rPr lang="cs-CZ" sz="1200" b="0" dirty="0">
                <a:hlinkClick r:id="rId3"/>
              </a:rPr>
              <a:t>http://</a:t>
            </a:r>
            <a:r>
              <a:rPr lang="cs-CZ" sz="1200" b="0" dirty="0" smtClean="0">
                <a:hlinkClick r:id="rId3"/>
              </a:rPr>
              <a:t>lh5.ggpht.com/Txfc-I43gEMDQD5CXsNwtf1QVoLCxSr6sNk1dE8FUsRMQUg8NOdBtDFTyDuuPdIGVMkc=s105</a:t>
            </a:r>
            <a:endParaRPr lang="cs-CZ" sz="1200" b="0" dirty="0" smtClean="0"/>
          </a:p>
          <a:p>
            <a:pPr>
              <a:buFont typeface="Arial" pitchFamily="34" charset="0"/>
              <a:buChar char="•"/>
            </a:pPr>
            <a:r>
              <a:rPr lang="cs-CZ" sz="1200" b="0" dirty="0">
                <a:hlinkClick r:id="rId4"/>
              </a:rPr>
              <a:t>http://</a:t>
            </a:r>
            <a:r>
              <a:rPr lang="cs-CZ" sz="1200" b="0" dirty="0" smtClean="0">
                <a:hlinkClick r:id="rId4"/>
              </a:rPr>
              <a:t>lh5.ggpht.com/wLY4HNeA-G9hcFk7e5GXP1IsGGoI2kJAElGnYPnTtx3BCEzAxRp7bG55RekH6vTLYWiwFw=s125</a:t>
            </a:r>
            <a:endParaRPr lang="cs-CZ" sz="1200" b="0" dirty="0" smtClean="0"/>
          </a:p>
          <a:p>
            <a:pPr>
              <a:buFont typeface="Arial" pitchFamily="34" charset="0"/>
              <a:buChar char="•"/>
            </a:pPr>
            <a:r>
              <a:rPr lang="cs-CZ" sz="1200" b="0" dirty="0">
                <a:hlinkClick r:id="rId5"/>
              </a:rPr>
              <a:t>http://lh6.ggpht.com/-</a:t>
            </a:r>
            <a:r>
              <a:rPr lang="cs-CZ" sz="1200" b="0" dirty="0" smtClean="0">
                <a:hlinkClick r:id="rId5"/>
              </a:rPr>
              <a:t>gwjOwLLzsA6JbQGlf0WWM6Q_CEztRePj9mMGQb4tIl9Y0g4wbkrR2pfVQ3FBtAeyhKwPgI=s127</a:t>
            </a:r>
            <a:endParaRPr lang="cs-CZ" sz="1200" b="0" dirty="0" smtClean="0"/>
          </a:p>
          <a:p>
            <a:pPr>
              <a:buFont typeface="Arial" pitchFamily="34" charset="0"/>
              <a:buChar char="•"/>
            </a:pPr>
            <a:r>
              <a:rPr lang="cs-CZ" sz="1200" b="0" dirty="0">
                <a:hlinkClick r:id="rId6"/>
              </a:rPr>
              <a:t>http://</a:t>
            </a:r>
            <a:r>
              <a:rPr lang="cs-CZ" sz="1200" b="0" dirty="0" smtClean="0">
                <a:hlinkClick r:id="rId6"/>
              </a:rPr>
              <a:t>lh3.ggpht.com/rSo4ZKx7JdIKB8Z2dcDFtwjLMpJDbLuMHNInxpa0ALag82j3stuTfEd7oBc9hw-uRLnS5g=s118</a:t>
            </a:r>
            <a:endParaRPr lang="cs-CZ" sz="1200" b="0" dirty="0" smtClean="0"/>
          </a:p>
          <a:p>
            <a:pPr>
              <a:buFont typeface="Arial" pitchFamily="34" charset="0"/>
              <a:buChar char="•"/>
            </a:pPr>
            <a:r>
              <a:rPr lang="cs-CZ" sz="1400" b="0" dirty="0">
                <a:hlinkClick r:id="rId6"/>
              </a:rPr>
              <a:t>http://</a:t>
            </a:r>
            <a:r>
              <a:rPr lang="cs-CZ" sz="1400" b="0" dirty="0" smtClean="0">
                <a:hlinkClick r:id="rId6"/>
              </a:rPr>
              <a:t>lh3.ggpht.com/rSo4ZKx7JdIKB8Z2dcDFtwjLMpJDbLuMHNInxpa0ALag82j3stuTfEd7oBc9hw-uRLnS5g=s118</a:t>
            </a:r>
            <a:endParaRPr lang="cs-CZ" sz="1400" b="0" dirty="0" smtClean="0"/>
          </a:p>
          <a:p>
            <a:pPr>
              <a:buFont typeface="Arial" pitchFamily="34" charset="0"/>
              <a:buChar char="•"/>
            </a:pPr>
            <a:r>
              <a:rPr lang="cs-CZ" sz="1400" b="0" dirty="0">
                <a:hlinkClick r:id="rId7"/>
              </a:rPr>
              <a:t>http://lh4.ggpht.com/716oBh4dnKktw8Z7MR4fX3fZwVwPdGThHrX0W3ZqPKxaT8Gb_-</a:t>
            </a:r>
            <a:r>
              <a:rPr lang="cs-CZ" sz="1400" b="0" dirty="0" smtClean="0">
                <a:hlinkClick r:id="rId7"/>
              </a:rPr>
              <a:t>KeWOQYih306zqIVaiN_n4=s113</a:t>
            </a:r>
            <a:endParaRPr lang="cs-CZ" sz="1400" b="0" dirty="0" smtClean="0"/>
          </a:p>
          <a:p>
            <a:pPr>
              <a:buFont typeface="Arial" pitchFamily="34" charset="0"/>
              <a:buChar char="•"/>
            </a:pPr>
            <a:r>
              <a:rPr lang="cs-CZ" sz="1400" b="0" dirty="0">
                <a:hlinkClick r:id="rId8"/>
              </a:rPr>
              <a:t>http://</a:t>
            </a:r>
            <a:r>
              <a:rPr lang="cs-CZ" sz="1400" b="0" dirty="0" smtClean="0">
                <a:hlinkClick r:id="rId8"/>
              </a:rPr>
              <a:t>lh5.ggpht.com/Rs6vKGgZDeviqWZMZPgBKIe5rx0u11Ptj2pe29t2uFlF56XXgti8K2d2i7zp_yvLpBKH=s137</a:t>
            </a:r>
            <a:endParaRPr lang="cs-CZ" sz="1400" b="0" dirty="0" smtClean="0"/>
          </a:p>
          <a:p>
            <a:pPr>
              <a:buFont typeface="Arial" pitchFamily="34" charset="0"/>
              <a:buChar char="•"/>
            </a:pPr>
            <a:r>
              <a:rPr lang="cs-CZ" sz="1400" b="0" dirty="0">
                <a:hlinkClick r:id="rId9"/>
              </a:rPr>
              <a:t>http://</a:t>
            </a:r>
            <a:r>
              <a:rPr lang="cs-CZ" sz="1400" b="0" dirty="0" smtClean="0">
                <a:hlinkClick r:id="rId9"/>
              </a:rPr>
              <a:t>lh6.ggpht.com/mL2HztLMEJs9pbJ_GliF7wtKLGFZYLUvVMQAY440Tatpaz9DRz-rC5iQWdvl9tRBqkSX-Wc=s114</a:t>
            </a:r>
            <a:endParaRPr lang="cs-CZ" sz="1400" b="0" dirty="0" smtClean="0"/>
          </a:p>
          <a:p>
            <a:pPr>
              <a:buFont typeface="Arial" pitchFamily="34" charset="0"/>
              <a:buChar char="•"/>
            </a:pPr>
            <a:r>
              <a:rPr lang="cs-CZ" sz="1400" b="0" dirty="0">
                <a:hlinkClick r:id="rId10"/>
              </a:rPr>
              <a:t>http://</a:t>
            </a:r>
            <a:r>
              <a:rPr lang="cs-CZ" sz="1400" b="0" dirty="0" smtClean="0">
                <a:hlinkClick r:id="rId10"/>
              </a:rPr>
              <a:t>lh5.ggpht.com/DFza3idZm2lfxfv5T-ilBomiGRvWjhvm0KQu_ELUaDs2OjTlVhF9iFL_BIwLoozQVztx=s93</a:t>
            </a:r>
            <a:endParaRPr lang="cs-CZ" sz="1400" b="0" dirty="0" smtClean="0"/>
          </a:p>
          <a:p>
            <a:pPr>
              <a:buFont typeface="Arial" pitchFamily="34" charset="0"/>
              <a:buChar char="•"/>
            </a:pPr>
            <a:r>
              <a:rPr lang="cs-CZ" sz="1400" b="0" dirty="0">
                <a:hlinkClick r:id="rId11"/>
              </a:rPr>
              <a:t>http://</a:t>
            </a:r>
            <a:r>
              <a:rPr lang="cs-CZ" sz="1400" b="0" dirty="0" smtClean="0">
                <a:hlinkClick r:id="rId11"/>
              </a:rPr>
              <a:t>lh5.ggpht.com/CmRHMnI8K_hNEPBFsUSd39d7XCFKW_Z3qZPwaL4YiiMk5E31674Q0eizwbW9JtgRr3JBmw=s85</a:t>
            </a:r>
            <a:endParaRPr lang="cs-CZ" sz="1400" b="0" dirty="0" smtClean="0"/>
          </a:p>
          <a:p>
            <a:pPr>
              <a:buFont typeface="Arial" pitchFamily="34" charset="0"/>
              <a:buChar char="•"/>
            </a:pPr>
            <a:r>
              <a:rPr lang="cs-CZ" sz="1400" b="0"/>
              <a:t>http://lh5.ggpht.com/VzSCVgr4DbEiO4e3hSQJjdEgdzZcFWGh2sD1H1iuXQd6eOJwIJZUaYqeRSAPMZ8jB5sA-Q=s104</a:t>
            </a:r>
            <a:endParaRPr lang="cs-CZ" sz="1400" b="0" dirty="0" smtClean="0"/>
          </a:p>
          <a:p>
            <a:r>
              <a:rPr lang="cs-CZ" dirty="0" smtClean="0"/>
              <a:t>Člověk </a:t>
            </a:r>
            <a:r>
              <a:rPr lang="cs-CZ" dirty="0"/>
              <a:t>a jeho svět 3,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978-80-7230-189-8</a:t>
            </a:r>
          </a:p>
          <a:p>
            <a:r>
              <a:rPr lang="cs-CZ" dirty="0"/>
              <a:t>Člověk a jeho svět 3 – pracovní sešit,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978-80-7230-190-4</a:t>
            </a:r>
          </a:p>
          <a:p>
            <a:endParaRPr lang="cs-CZ" b="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30984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72</TotalTime>
  <Words>323</Words>
  <Application>Microsoft Office PowerPoint</Application>
  <PresentationFormat>Předvádění na obrazovce (4:3)</PresentationFormat>
  <Paragraphs>74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Úhly</vt:lpstr>
      <vt:lpstr>Prezentace aplikace PowerPoint</vt:lpstr>
      <vt:lpstr>smysl</vt:lpstr>
      <vt:lpstr>Prezentace aplikace PowerPoint</vt:lpstr>
      <vt:lpstr>Prezentace aplikace PowerPoint</vt:lpstr>
      <vt:lpstr>zrak</vt:lpstr>
      <vt:lpstr>Prezentace aplikace PowerPoint</vt:lpstr>
      <vt:lpstr>čich</vt:lpstr>
      <vt:lpstr>Prezentace aplikace PowerPoint</vt:lpstr>
      <vt:lpstr>Sluch</vt:lpstr>
      <vt:lpstr>Prezentace aplikace PowerPoint</vt:lpstr>
      <vt:lpstr>chuť</vt:lpstr>
      <vt:lpstr>Prezentace aplikace PowerPoint</vt:lpstr>
      <vt:lpstr>hmat</vt:lpstr>
      <vt:lpstr>Opakování: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 Smysly</dc:title>
  <dc:creator>Tana</dc:creator>
  <cp:lastModifiedBy>User</cp:lastModifiedBy>
  <cp:revision>15</cp:revision>
  <dcterms:created xsi:type="dcterms:W3CDTF">2012-04-23T20:51:46Z</dcterms:created>
  <dcterms:modified xsi:type="dcterms:W3CDTF">2013-07-23T13:34:06Z</dcterms:modified>
</cp:coreProperties>
</file>