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5"/>
  </p:notesMasterIdLst>
  <p:sldIdLst>
    <p:sldId id="26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82DB2ED-5689-47C8-9D1F-F5FE4129605A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6C272C4-6DBF-444B-83BC-77A7DF33D637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DF27A20-229C-487A-A54D-4F8948F1FEFE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0249536-9D8A-458A-ACB2-FEFDCD8EC725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9AB1B3C-550F-4617-B179-0C072017908E}" type="datetime1">
              <a:rPr lang="cs-CZ" smtClean="0"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B8041AA-31B0-4386-9706-DE8064F74BD8}" type="datetime1">
              <a:rPr lang="cs-CZ" smtClean="0"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AEECA7B-13EE-420B-8E14-330C78694680}" type="datetime1">
              <a:rPr lang="cs-CZ" smtClean="0"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5B11086-6D15-456E-8B3D-6F5A331E3B17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A2D5173-8317-409E-B0E4-6F1D02A5CCDF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9888D6B-E983-46FC-9D81-91EA630BFE03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0CB4A42-64A5-4073-86F2-E0F9E08CA481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0F25D48E-CA43-465C-B9D7-1AD52B12448B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00FCA137-26DC-46B6-AE0C-7E2980B1F4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334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2698104-F8E1-4EA4-B317-2B3D562C8DDD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E7575A4B-93E9-4280-B2B7-03C4EF93807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8616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050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050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0386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0386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380EB640-40EA-4440-8596-37E0D5897569}" type="datetime1">
              <a:rPr lang="cs-CZ" smtClean="0"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VY 52 Inovace 37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806BA655-3FF2-41AC-8B1F-CF42D7976D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679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37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emf"/><Relationship Id="rId4" Type="http://schemas.openxmlformats.org/officeDocument/2006/relationships/oleObject" Target="../embeddings/Microsoft_Word_97_-_2003_Document2.doc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5803193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5" imgW="6262079" imgH="6445984" progId="Word.Document.8">
                  <p:embed/>
                </p:oleObj>
              </mc:Choice>
              <mc:Fallback>
                <p:oleObj name="Document" r:id="rId5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817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Látka a těleso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05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Těleso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33838" cy="4114800"/>
          </a:xfrm>
        </p:spPr>
        <p:txBody>
          <a:bodyPr/>
          <a:lstStyle/>
          <a:p>
            <a:endParaRPr lang="cs-CZ" sz="2800"/>
          </a:p>
          <a:p>
            <a:r>
              <a:rPr lang="cs-CZ" sz="2800"/>
              <a:t>Těleso je předmět, který zkoumáme ve fyzice</a:t>
            </a:r>
          </a:p>
          <a:p>
            <a:r>
              <a:rPr lang="cs-CZ" sz="2800"/>
              <a:t>auto, Země, magnet</a:t>
            </a:r>
          </a:p>
        </p:txBody>
      </p:sp>
      <p:pic>
        <p:nvPicPr>
          <p:cNvPr id="7173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34000" y="2743200"/>
            <a:ext cx="3810000" cy="4114800"/>
          </a:xfr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2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Látka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33838" cy="4114800"/>
          </a:xfrm>
        </p:spPr>
        <p:txBody>
          <a:bodyPr/>
          <a:lstStyle/>
          <a:p>
            <a:r>
              <a:rPr lang="cs-CZ" sz="2800"/>
              <a:t>Každé těleso je tvořeno látkou</a:t>
            </a:r>
          </a:p>
          <a:p>
            <a:r>
              <a:rPr lang="cs-CZ" sz="2800"/>
              <a:t>Sklo, dřevo,voda</a:t>
            </a:r>
          </a:p>
        </p:txBody>
      </p:sp>
      <p:pic>
        <p:nvPicPr>
          <p:cNvPr id="8197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34000" y="2743200"/>
            <a:ext cx="3810000" cy="4114800"/>
          </a:xfr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66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/>
              <a:t>Rozděl následující pojmy na tělesa a látky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/>
              <a:t>Strom</a:t>
            </a:r>
          </a:p>
          <a:p>
            <a:r>
              <a:rPr lang="cs-CZ"/>
              <a:t>Měsíc</a:t>
            </a:r>
          </a:p>
          <a:p>
            <a:r>
              <a:rPr lang="cs-CZ"/>
              <a:t>písek</a:t>
            </a:r>
          </a:p>
          <a:p>
            <a:r>
              <a:rPr lang="cs-CZ"/>
              <a:t>vzduch</a:t>
            </a:r>
          </a:p>
          <a:p>
            <a:r>
              <a:rPr lang="cs-CZ"/>
              <a:t>svačina</a:t>
            </a:r>
          </a:p>
          <a:p>
            <a:r>
              <a:rPr lang="cs-CZ"/>
              <a:t>olej</a:t>
            </a:r>
          </a:p>
          <a:p>
            <a:r>
              <a:rPr lang="cs-CZ"/>
              <a:t>voda v láhvi</a:t>
            </a:r>
          </a:p>
          <a:p>
            <a:r>
              <a:rPr lang="cs-CZ"/>
              <a:t>sněhová vločka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39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Správné řešení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33838" cy="4114800"/>
          </a:xfrm>
        </p:spPr>
        <p:txBody>
          <a:bodyPr/>
          <a:lstStyle/>
          <a:p>
            <a:r>
              <a:rPr lang="cs-CZ"/>
              <a:t>Tělesa:</a:t>
            </a:r>
          </a:p>
          <a:p>
            <a:r>
              <a:rPr lang="cs-CZ"/>
              <a:t>strom </a:t>
            </a:r>
          </a:p>
          <a:p>
            <a:r>
              <a:rPr lang="cs-CZ"/>
              <a:t>Měsíc</a:t>
            </a:r>
          </a:p>
          <a:p>
            <a:r>
              <a:rPr lang="cs-CZ"/>
              <a:t>svačina</a:t>
            </a:r>
          </a:p>
          <a:p>
            <a:r>
              <a:rPr lang="cs-CZ"/>
              <a:t>voda v lahvi</a:t>
            </a:r>
          </a:p>
          <a:p>
            <a:r>
              <a:rPr lang="cs-CZ"/>
              <a:t>sněhová vločka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52963" y="1905000"/>
            <a:ext cx="4033837" cy="4114800"/>
          </a:xfrm>
        </p:spPr>
        <p:txBody>
          <a:bodyPr/>
          <a:lstStyle/>
          <a:p>
            <a:r>
              <a:rPr lang="cs-CZ"/>
              <a:t>Látky:</a:t>
            </a:r>
          </a:p>
          <a:p>
            <a:r>
              <a:rPr lang="cs-CZ"/>
              <a:t>písek</a:t>
            </a:r>
          </a:p>
          <a:p>
            <a:r>
              <a:rPr lang="cs-CZ"/>
              <a:t>vzduch</a:t>
            </a:r>
          </a:p>
          <a:p>
            <a:r>
              <a:rPr lang="cs-CZ"/>
              <a:t>olej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08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  <p:bldP spid="1024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Rozdělení látek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Látky pevné: dřevo, sklo</a:t>
            </a:r>
          </a:p>
          <a:p>
            <a:pPr>
              <a:lnSpc>
                <a:spcPct val="210000"/>
              </a:lnSpc>
            </a:pPr>
            <a:r>
              <a:rPr lang="cs-CZ"/>
              <a:t>Látky kapalné: voda, benzín</a:t>
            </a:r>
          </a:p>
          <a:p>
            <a:pPr>
              <a:lnSpc>
                <a:spcPct val="170000"/>
              </a:lnSpc>
            </a:pPr>
            <a:r>
              <a:rPr lang="cs-CZ"/>
              <a:t>Látky plynné: vzduch, kyslík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87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Rozdělení těles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Tělesa pevná: stůl, ledová kra</a:t>
            </a:r>
          </a:p>
          <a:p>
            <a:pPr>
              <a:lnSpc>
                <a:spcPct val="160000"/>
              </a:lnSpc>
            </a:pPr>
            <a:r>
              <a:rPr lang="cs-CZ"/>
              <a:t>Tělesa kapalná: kapka vody, limonáda ve sklenici</a:t>
            </a:r>
          </a:p>
          <a:p>
            <a:pPr>
              <a:lnSpc>
                <a:spcPct val="160000"/>
              </a:lnSpc>
            </a:pPr>
            <a:r>
              <a:rPr lang="cs-CZ"/>
              <a:t>Tělesa plynná: vzduch v míči, propanbutan v tlakové láhvi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947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Vlastnosti těles</a:t>
            </a:r>
          </a:p>
        </p:txBody>
      </p:sp>
      <p:graphicFrame>
        <p:nvGraphicFramePr>
          <p:cNvPr id="13315" name="Object 3"/>
          <p:cNvGraphicFramePr>
            <a:graphicFrameLocks noGrp="1" noChangeAspect="1"/>
          </p:cNvGraphicFramePr>
          <p:nvPr>
            <p:ph type="tbl" idx="1"/>
          </p:nvPr>
        </p:nvGraphicFramePr>
        <p:xfrm>
          <a:off x="1014413" y="2024063"/>
          <a:ext cx="7259637" cy="4559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4" imgW="7378208" imgH="4634446" progId="Word.Document.8">
                  <p:embed/>
                </p:oleObj>
              </mc:Choice>
              <mc:Fallback>
                <p:oleObj name="Dokument" r:id="rId4" imgW="7378208" imgH="4634446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14413" y="2024063"/>
                        <a:ext cx="7259637" cy="4559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37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/>
              <a:t>Pevná tělesa</a:t>
            </a:r>
          </a:p>
        </p:txBody>
      </p:sp>
      <p:pic>
        <p:nvPicPr>
          <p:cNvPr id="14347" name="Picture 1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52963" y="1905000"/>
            <a:ext cx="4033837" cy="3124200"/>
          </a:xfrm>
        </p:spPr>
      </p:pic>
      <p:pic>
        <p:nvPicPr>
          <p:cNvPr id="14349" name="Picture 1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1905000"/>
            <a:ext cx="4033838" cy="3124200"/>
          </a:xfr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61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/>
              <a:t>Kapalná tělesa</a:t>
            </a:r>
          </a:p>
        </p:txBody>
      </p:sp>
      <p:pic>
        <p:nvPicPr>
          <p:cNvPr id="15363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1905000"/>
            <a:ext cx="4033838" cy="3048000"/>
          </a:xfrm>
        </p:spPr>
      </p:pic>
      <p:sp>
        <p:nvSpPr>
          <p:cNvPr id="15364" name="Rectangle 4"/>
          <p:cNvSpPr>
            <a:spLocks noGrp="1" noChangeArrowheads="1"/>
          </p:cNvSpPr>
          <p:nvPr>
            <p:ph sz="quarter" idx="2"/>
          </p:nvPr>
        </p:nvSpPr>
        <p:spPr>
          <a:xfrm>
            <a:off x="4652963" y="1905000"/>
            <a:ext cx="4033837" cy="1981200"/>
          </a:xfrm>
        </p:spPr>
        <p:txBody>
          <a:bodyPr/>
          <a:lstStyle/>
          <a:p>
            <a:endParaRPr lang="cs-CZ" sz="2400"/>
          </a:p>
        </p:txBody>
      </p:sp>
      <p:sp>
        <p:nvSpPr>
          <p:cNvPr id="15366" name="Rectangle 6"/>
          <p:cNvSpPr>
            <a:spLocks noGrp="1" noChangeArrowheads="1"/>
          </p:cNvSpPr>
          <p:nvPr>
            <p:ph sz="quarter" idx="4"/>
          </p:nvPr>
        </p:nvSpPr>
        <p:spPr>
          <a:xfrm>
            <a:off x="4652963" y="4038600"/>
            <a:ext cx="4033837" cy="1981200"/>
          </a:xfrm>
        </p:spPr>
        <p:txBody>
          <a:bodyPr/>
          <a:lstStyle/>
          <a:p>
            <a:endParaRPr lang="cs-CZ" sz="2400"/>
          </a:p>
        </p:txBody>
      </p:sp>
      <p:pic>
        <p:nvPicPr>
          <p:cNvPr id="15367" name="Picture 7" descr="P101013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916113"/>
            <a:ext cx="4116387" cy="3086100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291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/>
              <a:t>Plynná tělesa</a:t>
            </a:r>
          </a:p>
        </p:txBody>
      </p:sp>
      <p:pic>
        <p:nvPicPr>
          <p:cNvPr id="1638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1844675"/>
            <a:ext cx="4033838" cy="3200400"/>
          </a:xfrm>
        </p:spPr>
      </p:pic>
      <p:sp>
        <p:nvSpPr>
          <p:cNvPr id="16388" name="Rectangle 4"/>
          <p:cNvSpPr>
            <a:spLocks noGrp="1" noChangeArrowheads="1"/>
          </p:cNvSpPr>
          <p:nvPr>
            <p:ph sz="quarter" idx="2"/>
          </p:nvPr>
        </p:nvSpPr>
        <p:spPr>
          <a:xfrm>
            <a:off x="4652963" y="1905000"/>
            <a:ext cx="4033837" cy="1981200"/>
          </a:xfrm>
        </p:spPr>
        <p:txBody>
          <a:bodyPr/>
          <a:lstStyle/>
          <a:p>
            <a:endParaRPr lang="cs-CZ" sz="2400"/>
          </a:p>
        </p:txBody>
      </p:sp>
      <p:sp>
        <p:nvSpPr>
          <p:cNvPr id="16390" name="Rectangle 6"/>
          <p:cNvSpPr>
            <a:spLocks noGrp="1" noChangeArrowheads="1"/>
          </p:cNvSpPr>
          <p:nvPr>
            <p:ph sz="quarter" idx="4"/>
          </p:nvPr>
        </p:nvSpPr>
        <p:spPr>
          <a:xfrm>
            <a:off x="4652963" y="4038600"/>
            <a:ext cx="4033837" cy="1981200"/>
          </a:xfrm>
        </p:spPr>
        <p:txBody>
          <a:bodyPr/>
          <a:lstStyle/>
          <a:p>
            <a:endParaRPr lang="cs-CZ" sz="2400"/>
          </a:p>
        </p:txBody>
      </p:sp>
      <p:pic>
        <p:nvPicPr>
          <p:cNvPr id="16391" name="Picture 7" descr="P10101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5181600" y="-3886200"/>
            <a:ext cx="3109912" cy="2332037"/>
          </a:xfrm>
          <a:prstGeom prst="rect">
            <a:avLst/>
          </a:prstGeom>
          <a:noFill/>
        </p:spPr>
      </p:pic>
      <p:pic>
        <p:nvPicPr>
          <p:cNvPr id="16392" name="Picture 8" descr="P101013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1773238"/>
            <a:ext cx="4425950" cy="3319462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54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Fotoarchív autora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37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596564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174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tedka</vt:lpstr>
      <vt:lpstr>Document</vt:lpstr>
      <vt:lpstr>Dokument</vt:lpstr>
      <vt:lpstr>Prezentace aplikace PowerPoint</vt:lpstr>
      <vt:lpstr>Látka a těleso</vt:lpstr>
      <vt:lpstr>Těleso</vt:lpstr>
      <vt:lpstr>Látka</vt:lpstr>
      <vt:lpstr>Rozděl následující pojmy na tělesa a látky</vt:lpstr>
      <vt:lpstr>Správné řešení</vt:lpstr>
      <vt:lpstr>Rozdělení látek</vt:lpstr>
      <vt:lpstr>Rozdělení těles</vt:lpstr>
      <vt:lpstr>Vlastnosti těles</vt:lpstr>
      <vt:lpstr>Pevná tělesa</vt:lpstr>
      <vt:lpstr>Kapalná tělesa</vt:lpstr>
      <vt:lpstr>Plynná tělesa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8</cp:revision>
  <dcterms:created xsi:type="dcterms:W3CDTF">2011-12-23T16:19:48Z</dcterms:created>
  <dcterms:modified xsi:type="dcterms:W3CDTF">2013-07-23T10:04:05Z</dcterms:modified>
</cp:coreProperties>
</file>