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doc" ContentType="application/msword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5" r:id="rId1"/>
  </p:sldMasterIdLst>
  <p:notesMasterIdLst>
    <p:notesMasterId r:id="rId8"/>
  </p:notesMasterIdLst>
  <p:sldIdLst>
    <p:sldId id="263" r:id="rId2"/>
    <p:sldId id="258" r:id="rId3"/>
    <p:sldId id="259" r:id="rId4"/>
    <p:sldId id="260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4F92B1B-2B13-4A07-B199-ED29657A9C40}" type="datetimeFigureOut">
              <a:rPr lang="cs-CZ" smtClean="0"/>
              <a:t>1.9.2012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FAE669C-0352-4411-82C2-55EDF2B495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38379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8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2363D1CA-EF33-421D-8FF3-3D27FBED57CB}" type="slidenum">
              <a:rPr lang="cs-CZ"/>
              <a:pPr/>
              <a:t>2</a:t>
            </a:fld>
            <a:endParaRPr lang="cs-CZ"/>
          </a:p>
        </p:txBody>
      </p:sp>
      <p:sp>
        <p:nvSpPr>
          <p:cNvPr id="11265" name="Text Box 1"/>
          <p:cNvSpPr txBox="1">
            <a:spLocks noChangeArrowheads="1"/>
          </p:cNvSpPr>
          <p:nvPr/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1266" name="Rectangle 2"/>
          <p:cNvSpPr txBox="1">
            <a:spLocks noGrp="1" noChangeArrowheads="1"/>
          </p:cNvSpPr>
          <p:nvPr>
            <p:ph type="body"/>
          </p:nvPr>
        </p:nvSpPr>
        <p:spPr bwMode="auto">
          <a:xfrm>
            <a:off x="914400" y="4343400"/>
            <a:ext cx="5027613" cy="4114800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8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789B5C1B-754A-4F6F-AF48-2D32A2D5F522}" type="slidenum">
              <a:rPr lang="cs-CZ"/>
              <a:pPr/>
              <a:t>3</a:t>
            </a:fld>
            <a:endParaRPr lang="cs-CZ"/>
          </a:p>
        </p:txBody>
      </p:sp>
      <p:sp>
        <p:nvSpPr>
          <p:cNvPr id="12289" name="Text Box 1"/>
          <p:cNvSpPr txBox="1">
            <a:spLocks noChangeArrowheads="1"/>
          </p:cNvSpPr>
          <p:nvPr/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2290" name="Rectangle 2"/>
          <p:cNvSpPr txBox="1">
            <a:spLocks noGrp="1" noChangeArrowheads="1"/>
          </p:cNvSpPr>
          <p:nvPr>
            <p:ph type="body"/>
          </p:nvPr>
        </p:nvSpPr>
        <p:spPr bwMode="auto">
          <a:xfrm>
            <a:off x="914400" y="4343400"/>
            <a:ext cx="5027613" cy="4114800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8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5FF247E6-DE49-4447-8C60-4F4992871708}" type="slidenum">
              <a:rPr lang="cs-CZ"/>
              <a:pPr/>
              <a:t>4</a:t>
            </a:fld>
            <a:endParaRPr lang="cs-CZ"/>
          </a:p>
        </p:txBody>
      </p:sp>
      <p:sp>
        <p:nvSpPr>
          <p:cNvPr id="14337" name="Text Box 1"/>
          <p:cNvSpPr txBox="1">
            <a:spLocks noChangeArrowheads="1"/>
          </p:cNvSpPr>
          <p:nvPr/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4338" name="Rectangle 2"/>
          <p:cNvSpPr txBox="1">
            <a:spLocks noGrp="1" noChangeArrowheads="1"/>
          </p:cNvSpPr>
          <p:nvPr>
            <p:ph type="body"/>
          </p:nvPr>
        </p:nvSpPr>
        <p:spPr bwMode="auto">
          <a:xfrm>
            <a:off x="914400" y="4343400"/>
            <a:ext cx="5027613" cy="4114800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8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A0065825-6065-43D0-813E-2420BF767264}" type="slidenum">
              <a:rPr lang="cs-CZ"/>
              <a:pPr/>
              <a:t>5</a:t>
            </a:fld>
            <a:endParaRPr lang="cs-CZ"/>
          </a:p>
        </p:txBody>
      </p:sp>
      <p:sp>
        <p:nvSpPr>
          <p:cNvPr id="16385" name="Text Box 1"/>
          <p:cNvSpPr txBox="1">
            <a:spLocks noChangeArrowheads="1"/>
          </p:cNvSpPr>
          <p:nvPr/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6386" name="Rectangle 2"/>
          <p:cNvSpPr txBox="1">
            <a:spLocks noGrp="1" noChangeArrowheads="1"/>
          </p:cNvSpPr>
          <p:nvPr>
            <p:ph type="body"/>
          </p:nvPr>
        </p:nvSpPr>
        <p:spPr bwMode="auto">
          <a:xfrm>
            <a:off x="914400" y="4343400"/>
            <a:ext cx="5027613" cy="4114800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8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4D4B441D-BB61-41C0-99FD-2C68FBC1DBD2}" type="slidenum">
              <a:rPr lang="cs-CZ"/>
              <a:pPr/>
              <a:t>6</a:t>
            </a:fld>
            <a:endParaRPr lang="cs-CZ"/>
          </a:p>
        </p:txBody>
      </p:sp>
      <p:sp>
        <p:nvSpPr>
          <p:cNvPr id="17409" name="Text Box 1"/>
          <p:cNvSpPr txBox="1"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6800" rIns="90000" bIns="46800" anchor="b"/>
          <a:lstStyle/>
          <a:p>
            <a:pPr algn="r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fld id="{65B91A97-8C1C-41E8-A7D8-7D62F66472D2}" type="slidenum">
              <a:rPr lang="cs-CZ" sz="1200">
                <a:solidFill>
                  <a:srgbClr val="FFFFFF"/>
                </a:solidFill>
                <a:latin typeface="Times New Roman" pitchFamily="16" charset="0"/>
              </a:rPr>
              <a:pPr algn="r">
                <a:tabLst>
                  <a:tab pos="0" algn="l"/>
                  <a:tab pos="447675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</a:pPr>
              <a:t>6</a:t>
            </a:fld>
            <a:endParaRPr lang="cs-CZ" sz="1200">
              <a:solidFill>
                <a:srgbClr val="FFFFFF"/>
              </a:solidFill>
              <a:latin typeface="Times New Roman" pitchFamily="16" charset="0"/>
            </a:endParaRPr>
          </a:p>
        </p:txBody>
      </p:sp>
      <p:sp>
        <p:nvSpPr>
          <p:cNvPr id="17410" name="Text Box 2"/>
          <p:cNvSpPr txBox="1">
            <a:spLocks noChangeArrowheads="1"/>
          </p:cNvSpPr>
          <p:nvPr/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7411" name="Rectangle 3"/>
          <p:cNvSpPr txBox="1">
            <a:spLocks noGrp="1" noChangeArrowheads="1"/>
          </p:cNvSpPr>
          <p:nvPr>
            <p:ph type="body"/>
          </p:nvPr>
        </p:nvSpPr>
        <p:spPr bwMode="auto">
          <a:xfrm>
            <a:off x="914400" y="4343400"/>
            <a:ext cx="5027613" cy="4114800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D44CB34F-94D0-4E4F-AE82-FB147D29BECD}" type="datetime1">
              <a:rPr lang="cs-CZ" smtClean="0"/>
              <a:t>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40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E843569-FC70-4445-BF64-257F4F2992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37105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102C2015-2163-4638-97B1-FECE1B72A8A8}" type="datetime1">
              <a:rPr lang="cs-CZ" smtClean="0"/>
              <a:t>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40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E843569-FC70-4445-BF64-257F4F2992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48272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76BDD314-7439-4184-8AB9-8EDE13FE0C37}" type="datetime1">
              <a:rPr lang="cs-CZ" smtClean="0"/>
              <a:t>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40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E843569-FC70-4445-BF64-257F4F2992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69359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CB8FE3B9-28E6-4ADB-851D-28D50A3AA732}" type="datetime1">
              <a:rPr lang="cs-CZ" smtClean="0"/>
              <a:t>1.9.2012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40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E843569-FC70-4445-BF64-257F4F2992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93642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0FA8525A-2527-49F8-BE03-8DAA3DC9EEA3}" type="datetime1">
              <a:rPr lang="cs-CZ" smtClean="0"/>
              <a:t>1.9.2012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40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E843569-FC70-4445-BF64-257F4F2992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88082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F26B4EFB-3CD0-44C8-A419-8E8732713C75}" type="datetime1">
              <a:rPr lang="cs-CZ" smtClean="0"/>
              <a:t>1.9.2012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40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E843569-FC70-4445-BF64-257F4F2992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82458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1652D43F-13CD-4BEC-A8DE-C74AB2D923E6}" type="datetime1">
              <a:rPr lang="cs-CZ" smtClean="0"/>
              <a:t>1.9.2012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40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E843569-FC70-4445-BF64-257F4F2992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19468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5CE87394-0F3B-4E09-8754-41FF5A668151}" type="datetime1">
              <a:rPr lang="cs-CZ" smtClean="0"/>
              <a:t>1.9.2012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40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E843569-FC70-4445-BF64-257F4F2992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2608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8D311086-A963-402D-9C5F-118C4ED40C5A}" type="datetime1">
              <a:rPr lang="cs-CZ" smtClean="0"/>
              <a:t>1.9.2012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40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E843569-FC70-4445-BF64-257F4F2992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46906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1F051A46-1656-4CF1-92C6-B6C1912DD753}" type="datetime1">
              <a:rPr lang="cs-CZ" smtClean="0"/>
              <a:t>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40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E843569-FC70-4445-BF64-257F4F2992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47024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4B341FE5-4A51-402D-A895-8613DB21D42D}" type="datetime1">
              <a:rPr lang="cs-CZ" smtClean="0"/>
              <a:t>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40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E843569-FC70-4445-BF64-257F4F2992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71982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7544" y="16288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5868144" y="630932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aseline="0">
                <a:solidFill>
                  <a:srgbClr val="FFFF00"/>
                </a:solidFill>
              </a:defRPr>
            </a:lvl1pPr>
          </a:lstStyle>
          <a:p>
            <a:r>
              <a:rPr lang="cs-CZ" smtClean="0"/>
              <a:t>VY 52 Inovace 40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971985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00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rgbClr val="FFFF00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rgbClr val="FFFF00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rgbClr val="FFFF00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rgbClr val="FFFF00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rgbClr val="FFFF00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2.emf"/><Relationship Id="rId4" Type="http://schemas.openxmlformats.org/officeDocument/2006/relationships/oleObject" Target="../embeddings/Dokument_aplikace_Microsoft_Word_97_20031.doc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 bright="70000" contrast="-70000"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40</a:t>
            </a:r>
            <a:endParaRPr lang="cs-CZ"/>
          </a:p>
        </p:txBody>
      </p:sp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753492607"/>
              </p:ext>
            </p:extLst>
          </p:nvPr>
        </p:nvGraphicFramePr>
        <p:xfrm>
          <a:off x="1441450" y="206375"/>
          <a:ext cx="6262688" cy="64452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cument" r:id="rId4" imgW="6262079" imgH="6445984" progId="Word.Document.8">
                  <p:embed/>
                </p:oleObj>
              </mc:Choice>
              <mc:Fallback>
                <p:oleObj name="Document" r:id="rId4" imgW="6262079" imgH="6445984" progId="Word.Document.8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441450" y="206375"/>
                        <a:ext cx="6262688" cy="64452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5587273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7" name="Text Box 1"/>
          <p:cNvSpPr txBox="1">
            <a:spLocks noChangeArrowheads="1"/>
          </p:cNvSpPr>
          <p:nvPr/>
        </p:nvSpPr>
        <p:spPr bwMode="auto">
          <a:xfrm>
            <a:off x="685800" y="1997075"/>
            <a:ext cx="7772400" cy="14319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anchor="b" anchorCtr="1"/>
          <a:lstStyle/>
          <a:p>
            <a:pPr algn="ctr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44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Měření délky</a:t>
            </a:r>
          </a:p>
        </p:txBody>
      </p:sp>
      <p:sp>
        <p:nvSpPr>
          <p:cNvPr id="4098" name="Text Box 2"/>
          <p:cNvSpPr txBox="1">
            <a:spLocks noChangeArrowheads="1"/>
          </p:cNvSpPr>
          <p:nvPr/>
        </p:nvSpPr>
        <p:spPr bwMode="auto">
          <a:xfrm>
            <a:off x="1371600" y="3886200"/>
            <a:ext cx="6400800" cy="17526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40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5753194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1" name="Text Box 1"/>
          <p:cNvSpPr txBox="1">
            <a:spLocks noChangeArrowheads="1"/>
          </p:cNvSpPr>
          <p:nvPr/>
        </p:nvSpPr>
        <p:spPr bwMode="auto">
          <a:xfrm>
            <a:off x="457200" y="292100"/>
            <a:ext cx="8229600" cy="13843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anchor="ctr"/>
          <a:lstStyle/>
          <a:p>
            <a: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44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Délková měřidla</a:t>
            </a:r>
          </a:p>
        </p:txBody>
      </p:sp>
      <p:sp>
        <p:nvSpPr>
          <p:cNvPr id="5122" name="Text Box 2"/>
          <p:cNvSpPr txBox="1">
            <a:spLocks noChangeArrowheads="1"/>
          </p:cNvSpPr>
          <p:nvPr/>
        </p:nvSpPr>
        <p:spPr bwMode="auto">
          <a:xfrm>
            <a:off x="457200" y="1905000"/>
            <a:ext cx="8229600" cy="41148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pPr marL="339725" indent="-339725">
              <a:spcBef>
                <a:spcPts val="800"/>
              </a:spcBef>
              <a:buClr>
                <a:srgbClr val="FFCC00"/>
              </a:buClr>
              <a:buSzPct val="120000"/>
              <a:buFont typeface="Tahoma" pitchFamily="32" charset="0"/>
              <a:buChar char="•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</a:pPr>
            <a:r>
              <a:rPr lang="cs-CZ" sz="32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Pásmo</a:t>
            </a:r>
          </a:p>
          <a:p>
            <a:pPr marL="339725" indent="-339725">
              <a:spcBef>
                <a:spcPts val="800"/>
              </a:spcBef>
              <a:buClr>
                <a:srgbClr val="FFCC00"/>
              </a:buClr>
              <a:buSzPct val="120000"/>
              <a:buFont typeface="Tahoma" pitchFamily="32" charset="0"/>
              <a:buChar char="•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</a:pPr>
            <a:r>
              <a:rPr lang="cs-CZ" sz="32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Skládací metr</a:t>
            </a:r>
          </a:p>
          <a:p>
            <a:pPr marL="339725" indent="-339725">
              <a:spcBef>
                <a:spcPts val="800"/>
              </a:spcBef>
              <a:buClr>
                <a:srgbClr val="FFCC00"/>
              </a:buClr>
              <a:buSzPct val="120000"/>
              <a:buFont typeface="Tahoma" pitchFamily="32" charset="0"/>
              <a:buChar char="•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</a:pPr>
            <a:r>
              <a:rPr lang="cs-CZ" sz="32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Krejčovský metr</a:t>
            </a:r>
          </a:p>
          <a:p>
            <a:pPr marL="339725" indent="-339725">
              <a:spcBef>
                <a:spcPts val="800"/>
              </a:spcBef>
              <a:buClr>
                <a:srgbClr val="FFCC00"/>
              </a:buClr>
              <a:buSzPct val="120000"/>
              <a:buFont typeface="Tahoma" pitchFamily="32" charset="0"/>
              <a:buChar char="•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</a:pPr>
            <a:r>
              <a:rPr lang="cs-CZ" sz="32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Pravítko</a:t>
            </a:r>
          </a:p>
          <a:p>
            <a:pPr marL="339725" indent="-339725">
              <a:spcBef>
                <a:spcPts val="800"/>
              </a:spcBef>
              <a:buClr>
                <a:srgbClr val="FFCC00"/>
              </a:buClr>
              <a:buSzPct val="120000"/>
              <a:buFont typeface="Tahoma" pitchFamily="32" charset="0"/>
              <a:buChar char="•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</a:pPr>
            <a:r>
              <a:rPr lang="cs-CZ" sz="32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Mikrometr</a:t>
            </a:r>
          </a:p>
          <a:p>
            <a:pPr marL="339725" indent="-339725">
              <a:spcBef>
                <a:spcPts val="800"/>
              </a:spcBef>
              <a:buClr>
                <a:srgbClr val="FFCC00"/>
              </a:buClr>
              <a:buSzPct val="120000"/>
              <a:buFont typeface="Tahoma" pitchFamily="32" charset="0"/>
              <a:buChar char="•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</a:pPr>
            <a:r>
              <a:rPr lang="cs-CZ" sz="32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Posuvné měřidlo</a:t>
            </a:r>
          </a:p>
          <a:p>
            <a:pPr marL="339725" indent="-339725">
              <a:spcBef>
                <a:spcPts val="800"/>
              </a:spcBef>
              <a:buClr>
                <a:srgbClr val="FFCC00"/>
              </a:buClr>
              <a:buSzPct val="120000"/>
              <a:buFont typeface="Tahoma" pitchFamily="32" charset="0"/>
              <a:buChar char="•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</a:pPr>
            <a:r>
              <a:rPr lang="cs-CZ" sz="32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Svinovací metr</a:t>
            </a:r>
          </a:p>
          <a:p>
            <a:pPr marL="339725" indent="-339725">
              <a:spcBef>
                <a:spcPts val="800"/>
              </a:spcBef>
              <a:buClr>
                <a:srgbClr val="FFCC00"/>
              </a:buClr>
              <a:buSzPct val="120000"/>
              <a:buFont typeface="Tahoma" pitchFamily="32" charset="0"/>
              <a:buChar char="•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</a:pPr>
            <a:r>
              <a:rPr lang="cs-CZ" sz="32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Tachometr</a:t>
            </a: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40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686268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2000"/>
                                        <p:tgtEl>
                                          <p:spTgt spid="51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12" dur="2000"/>
                                        <p:tgtEl>
                                          <p:spTgt spid="51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17" dur="2000"/>
                                        <p:tgtEl>
                                          <p:spTgt spid="51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22" dur="2000"/>
                                        <p:tgtEl>
                                          <p:spTgt spid="51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27" dur="2000"/>
                                        <p:tgtEl>
                                          <p:spTgt spid="51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" name="Text Box 1"/>
          <p:cNvSpPr txBox="1">
            <a:spLocks noChangeArrowheads="1"/>
          </p:cNvSpPr>
          <p:nvPr/>
        </p:nvSpPr>
        <p:spPr bwMode="auto">
          <a:xfrm>
            <a:off x="457200" y="292100"/>
            <a:ext cx="8229600" cy="13843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anchor="ctr"/>
          <a:lstStyle/>
          <a:p>
            <a: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44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Převody jednotek délky</a:t>
            </a:r>
          </a:p>
        </p:txBody>
      </p:sp>
      <p:grpSp>
        <p:nvGrpSpPr>
          <p:cNvPr id="7170" name="Group 2"/>
          <p:cNvGrpSpPr>
            <a:grpSpLocks/>
          </p:cNvGrpSpPr>
          <p:nvPr/>
        </p:nvGrpSpPr>
        <p:grpSpPr bwMode="auto">
          <a:xfrm>
            <a:off x="2174875" y="1905000"/>
            <a:ext cx="4792663" cy="4113213"/>
            <a:chOff x="1370" y="1200"/>
            <a:chExt cx="3019" cy="2591"/>
          </a:xfrm>
        </p:grpSpPr>
        <p:pic>
          <p:nvPicPr>
            <p:cNvPr id="7171" name="Picture 3"/>
            <p:cNvPicPr>
              <a:picLocks noChangeAspect="1" noChangeArrowheads="1"/>
            </p:cNvPicPr>
            <p:nvPr/>
          </p:nvPicPr>
          <p:blipFill>
            <a:blip r:embed="rId3"/>
            <a:srcRect r="35561"/>
            <a:stretch>
              <a:fillRect/>
            </a:stretch>
          </p:blipFill>
          <p:spPr bwMode="auto">
            <a:xfrm>
              <a:off x="1370" y="1200"/>
              <a:ext cx="3020" cy="2592"/>
            </a:xfrm>
            <a:prstGeom prst="rect">
              <a:avLst/>
            </a:prstGeom>
            <a:noFill/>
            <a:ln w="9525">
              <a:noFill/>
              <a:round/>
              <a:headEnd/>
              <a:tailEnd/>
            </a:ln>
            <a:effectLst/>
          </p:spPr>
        </p:pic>
        <p:sp>
          <p:nvSpPr>
            <p:cNvPr id="7172" name="Text Box 4"/>
            <p:cNvSpPr txBox="1">
              <a:spLocks noChangeArrowheads="1"/>
            </p:cNvSpPr>
            <p:nvPr/>
          </p:nvSpPr>
          <p:spPr bwMode="auto">
            <a:xfrm>
              <a:off x="1370" y="1200"/>
              <a:ext cx="3020" cy="2592"/>
            </a:xfrm>
            <a:prstGeom prst="rect">
              <a:avLst/>
            </a:prstGeom>
            <a:noFill/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40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876191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7" name="Text Box 1"/>
          <p:cNvSpPr txBox="1">
            <a:spLocks noChangeArrowheads="1"/>
          </p:cNvSpPr>
          <p:nvPr/>
        </p:nvSpPr>
        <p:spPr bwMode="auto">
          <a:xfrm>
            <a:off x="457200" y="292100"/>
            <a:ext cx="8229600" cy="13843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anchor="ctr"/>
          <a:lstStyle/>
          <a:p>
            <a: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44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Převeď jednotky délky</a:t>
            </a:r>
          </a:p>
        </p:txBody>
      </p:sp>
      <p:sp>
        <p:nvSpPr>
          <p:cNvPr id="9218" name="Text Box 2"/>
          <p:cNvSpPr txBox="1">
            <a:spLocks noChangeArrowheads="1"/>
          </p:cNvSpPr>
          <p:nvPr/>
        </p:nvSpPr>
        <p:spPr bwMode="auto">
          <a:xfrm>
            <a:off x="457200" y="1905000"/>
            <a:ext cx="4033838" cy="41243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pPr marL="339725" indent="-339725">
              <a:spcBef>
                <a:spcPts val="700"/>
              </a:spcBef>
              <a:buClr>
                <a:srgbClr val="FFCC00"/>
              </a:buClr>
              <a:buSzPct val="120000"/>
              <a:buFont typeface="Tahoma" pitchFamily="32" charset="0"/>
              <a:buChar char="•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</a:pPr>
            <a:r>
              <a:rPr lang="cs-CZ" sz="28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24 cm    =    m</a:t>
            </a:r>
          </a:p>
          <a:p>
            <a:pPr marL="339725" indent="-339725">
              <a:spcBef>
                <a:spcPts val="700"/>
              </a:spcBef>
              <a:buClr>
                <a:srgbClr val="FFCC00"/>
              </a:buClr>
              <a:buSzPct val="120000"/>
              <a:buFont typeface="Tahoma" pitchFamily="32" charset="0"/>
              <a:buChar char="•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</a:pPr>
            <a:r>
              <a:rPr lang="cs-CZ" sz="28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3,8 km   =    m</a:t>
            </a:r>
          </a:p>
          <a:p>
            <a:pPr marL="339725" indent="-339725">
              <a:spcBef>
                <a:spcPts val="700"/>
              </a:spcBef>
              <a:buClr>
                <a:srgbClr val="FFCC00"/>
              </a:buClr>
              <a:buSzPct val="120000"/>
              <a:buFont typeface="Tahoma" pitchFamily="32" charset="0"/>
              <a:buChar char="•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</a:pPr>
            <a:r>
              <a:rPr lang="cs-CZ" sz="28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705 dm  =    cm</a:t>
            </a:r>
          </a:p>
          <a:p>
            <a:pPr marL="339725" indent="-339725">
              <a:spcBef>
                <a:spcPts val="700"/>
              </a:spcBef>
              <a:buClr>
                <a:srgbClr val="FFCC00"/>
              </a:buClr>
              <a:buSzPct val="120000"/>
              <a:buFont typeface="Tahoma" pitchFamily="32" charset="0"/>
              <a:buChar char="•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</a:pPr>
            <a:r>
              <a:rPr lang="cs-CZ" sz="28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685 mm =    dm</a:t>
            </a:r>
          </a:p>
          <a:p>
            <a:pPr marL="339725" indent="-339725">
              <a:spcBef>
                <a:spcPts val="700"/>
              </a:spcBef>
              <a:buClr>
                <a:srgbClr val="FFCC00"/>
              </a:buClr>
              <a:buSzPct val="120000"/>
              <a:buFont typeface="Tahoma" pitchFamily="32" charset="0"/>
              <a:buChar char="•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</a:pPr>
            <a:r>
              <a:rPr lang="cs-CZ" sz="28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0,75 m   =    dm</a:t>
            </a:r>
          </a:p>
          <a:p>
            <a:pPr marL="339725" indent="-339725">
              <a:spcBef>
                <a:spcPts val="700"/>
              </a:spcBef>
              <a:buClr>
                <a:srgbClr val="FFCC00"/>
              </a:buClr>
              <a:buSzPct val="120000"/>
              <a:buFont typeface="Tahoma" pitchFamily="32" charset="0"/>
              <a:buChar char="•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</a:pPr>
            <a:r>
              <a:rPr lang="cs-CZ" sz="28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952 dm  =    mm</a:t>
            </a:r>
          </a:p>
          <a:p>
            <a:pPr marL="339725" indent="-339725">
              <a:spcBef>
                <a:spcPts val="700"/>
              </a:spcBef>
              <a:buClr>
                <a:srgbClr val="FFCC00"/>
              </a:buClr>
              <a:buSzPct val="120000"/>
              <a:buFont typeface="Tahoma" pitchFamily="32" charset="0"/>
              <a:buChar char="•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</a:pPr>
            <a:r>
              <a:rPr lang="cs-CZ" sz="28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69 m     =     km</a:t>
            </a:r>
          </a:p>
          <a:p>
            <a:pPr marL="339725" indent="-339725">
              <a:spcBef>
                <a:spcPts val="700"/>
              </a:spcBef>
              <a:buClr>
                <a:srgbClr val="FFCC00"/>
              </a:buClr>
              <a:buSzPct val="120000"/>
              <a:buFont typeface="Tahoma" pitchFamily="32" charset="0"/>
              <a:buChar char="•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</a:pPr>
            <a:r>
              <a:rPr lang="cs-CZ" sz="28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1006 m  =    dm</a:t>
            </a:r>
          </a:p>
        </p:txBody>
      </p:sp>
      <p:sp>
        <p:nvSpPr>
          <p:cNvPr id="9219" name="Text Box 3"/>
          <p:cNvSpPr txBox="1">
            <a:spLocks noChangeArrowheads="1"/>
          </p:cNvSpPr>
          <p:nvPr/>
        </p:nvSpPr>
        <p:spPr bwMode="auto">
          <a:xfrm>
            <a:off x="4652963" y="1905000"/>
            <a:ext cx="4033837" cy="41243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pPr marL="339725" indent="-339725">
              <a:spcBef>
                <a:spcPts val="700"/>
              </a:spcBef>
              <a:buClr>
                <a:srgbClr val="FFCC00"/>
              </a:buClr>
              <a:buSzPct val="120000"/>
              <a:buFont typeface="Tahoma" pitchFamily="32" charset="0"/>
              <a:buChar char="•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</a:pPr>
            <a:r>
              <a:rPr lang="cs-CZ" sz="28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24 m 3 dm   =    dm</a:t>
            </a:r>
          </a:p>
          <a:p>
            <a:pPr marL="339725" indent="-339725">
              <a:spcBef>
                <a:spcPts val="700"/>
              </a:spcBef>
              <a:buClr>
                <a:srgbClr val="FFCC00"/>
              </a:buClr>
              <a:buSzPct val="120000"/>
              <a:buFont typeface="Tahoma" pitchFamily="32" charset="0"/>
              <a:buChar char="•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</a:pPr>
            <a:r>
              <a:rPr lang="cs-CZ" sz="28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3 km 659 m  =   m</a:t>
            </a:r>
          </a:p>
          <a:p>
            <a:pPr marL="339725" indent="-339725">
              <a:spcBef>
                <a:spcPts val="700"/>
              </a:spcBef>
              <a:buClr>
                <a:srgbClr val="FFCC00"/>
              </a:buClr>
              <a:buSzPct val="120000"/>
              <a:buFont typeface="Tahoma" pitchFamily="32" charset="0"/>
              <a:buChar char="•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</a:pPr>
            <a:r>
              <a:rPr lang="cs-CZ" sz="28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0,56 m 3 cm =   cm</a:t>
            </a:r>
          </a:p>
          <a:p>
            <a:pPr marL="339725" indent="-339725">
              <a:spcBef>
                <a:spcPts val="700"/>
              </a:spcBef>
              <a:buClr>
                <a:srgbClr val="FFCC00"/>
              </a:buClr>
              <a:buSzPct val="120000"/>
              <a:buFont typeface="Tahoma" pitchFamily="32" charset="0"/>
              <a:buChar char="•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</a:pPr>
            <a:r>
              <a:rPr lang="cs-CZ" sz="28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5 dm 380 cm =  mm</a:t>
            </a:r>
          </a:p>
          <a:p>
            <a:pPr marL="339725" indent="-339725">
              <a:spcBef>
                <a:spcPts val="700"/>
              </a:spcBef>
              <a:buClr>
                <a:srgbClr val="FFCC00"/>
              </a:buClr>
              <a:buSzPct val="120000"/>
              <a:buFont typeface="Tahoma" pitchFamily="32" charset="0"/>
              <a:buChar char="•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</a:pPr>
            <a:r>
              <a:rPr lang="cs-CZ" sz="28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7 cm 12 mm  =  dm</a:t>
            </a:r>
          </a:p>
          <a:p>
            <a:pPr marL="339725" indent="-339725">
              <a:spcBef>
                <a:spcPts val="700"/>
              </a:spcBef>
              <a:buClr>
                <a:srgbClr val="FFCC00"/>
              </a:buClr>
              <a:buSzPct val="120000"/>
              <a:buFont typeface="Tahoma" pitchFamily="32" charset="0"/>
              <a:buChar char="•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</a:pPr>
            <a:r>
              <a:rPr lang="cs-CZ" sz="28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692 m 12 dm =  m</a:t>
            </a:r>
          </a:p>
          <a:p>
            <a:pPr marL="339725" indent="-339725">
              <a:spcBef>
                <a:spcPts val="700"/>
              </a:spcBef>
              <a:buClr>
                <a:srgbClr val="FFCC00"/>
              </a:buClr>
              <a:buSzPct val="120000"/>
              <a:buFont typeface="Tahoma" pitchFamily="32" charset="0"/>
              <a:buChar char="•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</a:pPr>
            <a:r>
              <a:rPr lang="cs-CZ" sz="28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2m 2 cm       =  dm</a:t>
            </a:r>
          </a:p>
          <a:p>
            <a:pPr marL="339725" indent="-339725">
              <a:spcBef>
                <a:spcPts val="700"/>
              </a:spcBef>
              <a:buClr>
                <a:srgbClr val="FFCC00"/>
              </a:buClr>
              <a:buSzPct val="120000"/>
              <a:buFont typeface="Tahoma" pitchFamily="32" charset="0"/>
              <a:buChar char="•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</a:pPr>
            <a:r>
              <a:rPr lang="cs-CZ" sz="28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12 dm 8 cm   = dm</a:t>
            </a: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40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75547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1" name="Text Box 1"/>
          <p:cNvSpPr txBox="1">
            <a:spLocks noChangeArrowheads="1"/>
          </p:cNvSpPr>
          <p:nvPr/>
        </p:nvSpPr>
        <p:spPr bwMode="auto">
          <a:xfrm>
            <a:off x="457200" y="219075"/>
            <a:ext cx="8229600" cy="7620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anchor="ctr"/>
          <a:lstStyle/>
          <a:p>
            <a: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44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Správné výsledky</a:t>
            </a:r>
          </a:p>
        </p:txBody>
      </p:sp>
      <p:sp>
        <p:nvSpPr>
          <p:cNvPr id="10242" name="Text Box 2"/>
          <p:cNvSpPr txBox="1">
            <a:spLocks noChangeArrowheads="1"/>
          </p:cNvSpPr>
          <p:nvPr/>
        </p:nvSpPr>
        <p:spPr bwMode="auto">
          <a:xfrm>
            <a:off x="228600" y="2057400"/>
            <a:ext cx="4267200" cy="4211638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pPr marL="339725" indent="-339725">
              <a:spcBef>
                <a:spcPts val="600"/>
              </a:spcBef>
              <a:buClr>
                <a:srgbClr val="FFCC00"/>
              </a:buClr>
              <a:buSzPct val="120000"/>
              <a:buFont typeface="Tahoma" pitchFamily="32" charset="0"/>
              <a:buChar char="•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</a:pPr>
            <a:r>
              <a:rPr lang="cs-CZ" sz="24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24 cm = 0,24 m</a:t>
            </a:r>
          </a:p>
          <a:p>
            <a:pPr marL="339725" indent="-339725">
              <a:spcBef>
                <a:spcPts val="600"/>
              </a:spcBef>
              <a:buClr>
                <a:srgbClr val="FFCC00"/>
              </a:buClr>
              <a:buSzPct val="120000"/>
              <a:buFont typeface="Tahoma" pitchFamily="32" charset="0"/>
              <a:buChar char="•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</a:pPr>
            <a:r>
              <a:rPr lang="cs-CZ" sz="24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3,8 km = 3800 m</a:t>
            </a:r>
          </a:p>
          <a:p>
            <a:pPr marL="339725" indent="-339725">
              <a:spcBef>
                <a:spcPts val="600"/>
              </a:spcBef>
              <a:buClr>
                <a:srgbClr val="FFCC00"/>
              </a:buClr>
              <a:buSzPct val="120000"/>
              <a:buFont typeface="Tahoma" pitchFamily="32" charset="0"/>
              <a:buChar char="•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</a:pPr>
            <a:r>
              <a:rPr lang="cs-CZ" sz="24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705 dm = 7050 cm</a:t>
            </a:r>
          </a:p>
          <a:p>
            <a:pPr marL="339725" indent="-339725">
              <a:spcBef>
                <a:spcPts val="600"/>
              </a:spcBef>
              <a:buClr>
                <a:srgbClr val="FFCC00"/>
              </a:buClr>
              <a:buSzPct val="120000"/>
              <a:buFont typeface="Tahoma" pitchFamily="32" charset="0"/>
              <a:buChar char="•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</a:pPr>
            <a:r>
              <a:rPr lang="cs-CZ" sz="24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685 mm = 6,85 dm</a:t>
            </a:r>
          </a:p>
          <a:p>
            <a:pPr marL="339725" indent="-339725">
              <a:spcBef>
                <a:spcPts val="600"/>
              </a:spcBef>
              <a:buClr>
                <a:srgbClr val="FFCC00"/>
              </a:buClr>
              <a:buSzPct val="120000"/>
              <a:buFont typeface="Tahoma" pitchFamily="32" charset="0"/>
              <a:buChar char="•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</a:pPr>
            <a:r>
              <a:rPr lang="cs-CZ" sz="24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0,75 m = 7,5 dm</a:t>
            </a:r>
          </a:p>
          <a:p>
            <a:pPr marL="339725" indent="-339725">
              <a:spcBef>
                <a:spcPts val="600"/>
              </a:spcBef>
              <a:buClr>
                <a:srgbClr val="FFCC00"/>
              </a:buClr>
              <a:buSzPct val="120000"/>
              <a:buFont typeface="Tahoma" pitchFamily="32" charset="0"/>
              <a:buChar char="•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</a:pPr>
            <a:r>
              <a:rPr lang="cs-CZ" sz="24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952 dm = 95200 mm</a:t>
            </a:r>
          </a:p>
          <a:p>
            <a:pPr marL="339725" indent="-339725">
              <a:spcBef>
                <a:spcPts val="600"/>
              </a:spcBef>
              <a:buClr>
                <a:srgbClr val="FFCC00"/>
              </a:buClr>
              <a:buSzPct val="120000"/>
              <a:buFont typeface="Tahoma" pitchFamily="32" charset="0"/>
              <a:buChar char="•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</a:pPr>
            <a:r>
              <a:rPr lang="cs-CZ" sz="24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69 m = 0,069 km</a:t>
            </a:r>
          </a:p>
          <a:p>
            <a:pPr marL="339725" indent="-339725">
              <a:spcBef>
                <a:spcPts val="600"/>
              </a:spcBef>
              <a:buClr>
                <a:srgbClr val="FFCC00"/>
              </a:buClr>
              <a:buSzPct val="120000"/>
              <a:buFont typeface="Tahoma" pitchFamily="32" charset="0"/>
              <a:buChar char="•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</a:pPr>
            <a:r>
              <a:rPr lang="cs-CZ" sz="24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1006 m = 10060 dm</a:t>
            </a:r>
          </a:p>
          <a:p>
            <a:pPr marL="339725" indent="-339725">
              <a:spcBef>
                <a:spcPts val="450"/>
              </a:spcBef>
              <a:buClrTx/>
              <a:buSzTx/>
              <a:buFontTx/>
              <a:buNone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</a:pPr>
            <a:endParaRPr lang="cs-CZ">
              <a:solidFill>
                <a:srgbClr val="FFFF66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 marL="339725" indent="-339725">
              <a:spcBef>
                <a:spcPts val="450"/>
              </a:spcBef>
              <a:buClrTx/>
              <a:buSzTx/>
              <a:buFontTx/>
              <a:buNone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</a:pPr>
            <a:endParaRPr lang="cs-CZ">
              <a:solidFill>
                <a:srgbClr val="FFFF66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10243" name="Text Box 3"/>
          <p:cNvSpPr txBox="1">
            <a:spLocks noChangeArrowheads="1"/>
          </p:cNvSpPr>
          <p:nvPr/>
        </p:nvSpPr>
        <p:spPr bwMode="auto">
          <a:xfrm>
            <a:off x="4648200" y="2057400"/>
            <a:ext cx="4267200" cy="40386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pPr marL="339725" indent="-339725">
              <a:spcBef>
                <a:spcPts val="600"/>
              </a:spcBef>
              <a:buClr>
                <a:srgbClr val="FFCC00"/>
              </a:buClr>
              <a:buSzPct val="120000"/>
              <a:buFont typeface="Tahoma" pitchFamily="32" charset="0"/>
              <a:buChar char="•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</a:pPr>
            <a:r>
              <a:rPr lang="cs-CZ" sz="24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24 m 3 dm = 243 dm</a:t>
            </a:r>
          </a:p>
          <a:p>
            <a:pPr marL="339725" indent="-339725">
              <a:spcBef>
                <a:spcPts val="600"/>
              </a:spcBef>
              <a:buClr>
                <a:srgbClr val="FFCC00"/>
              </a:buClr>
              <a:buSzPct val="120000"/>
              <a:buFont typeface="Tahoma" pitchFamily="32" charset="0"/>
              <a:buChar char="•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</a:pPr>
            <a:r>
              <a:rPr lang="cs-CZ" sz="24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3 km 659 m = 3659 m</a:t>
            </a:r>
          </a:p>
          <a:p>
            <a:pPr marL="339725" indent="-339725">
              <a:spcBef>
                <a:spcPts val="600"/>
              </a:spcBef>
              <a:buClr>
                <a:srgbClr val="FFCC00"/>
              </a:buClr>
              <a:buSzPct val="120000"/>
              <a:buFont typeface="Tahoma" pitchFamily="32" charset="0"/>
              <a:buChar char="•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</a:pPr>
            <a:r>
              <a:rPr lang="cs-CZ" sz="24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0,56 m 3 cm = 59 cm</a:t>
            </a:r>
          </a:p>
          <a:p>
            <a:pPr marL="339725" indent="-339725">
              <a:spcBef>
                <a:spcPts val="600"/>
              </a:spcBef>
              <a:buClr>
                <a:srgbClr val="FFCC00"/>
              </a:buClr>
              <a:buSzPct val="120000"/>
              <a:buFont typeface="Tahoma" pitchFamily="32" charset="0"/>
              <a:buChar char="•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</a:pPr>
            <a:r>
              <a:rPr lang="cs-CZ" sz="24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5 dm 380 cm = 4300 mm</a:t>
            </a:r>
          </a:p>
          <a:p>
            <a:pPr marL="339725" indent="-339725">
              <a:spcBef>
                <a:spcPts val="600"/>
              </a:spcBef>
              <a:buClr>
                <a:srgbClr val="FFCC00"/>
              </a:buClr>
              <a:buSzPct val="120000"/>
              <a:buFont typeface="Tahoma" pitchFamily="32" charset="0"/>
              <a:buChar char="•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</a:pPr>
            <a:r>
              <a:rPr lang="cs-CZ" sz="24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7 cm 12 mm = 0,82 dm</a:t>
            </a:r>
          </a:p>
          <a:p>
            <a:pPr marL="339725" indent="-339725">
              <a:spcBef>
                <a:spcPts val="600"/>
              </a:spcBef>
              <a:buClr>
                <a:srgbClr val="FFCC00"/>
              </a:buClr>
              <a:buSzPct val="120000"/>
              <a:buFont typeface="Tahoma" pitchFamily="32" charset="0"/>
              <a:buChar char="•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</a:pPr>
            <a:r>
              <a:rPr lang="cs-CZ" sz="24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692 m 12 dm = 693,2 m</a:t>
            </a:r>
          </a:p>
          <a:p>
            <a:pPr marL="339725" indent="-339725">
              <a:spcBef>
                <a:spcPts val="600"/>
              </a:spcBef>
              <a:buClr>
                <a:srgbClr val="FFCC00"/>
              </a:buClr>
              <a:buSzPct val="120000"/>
              <a:buFont typeface="Tahoma" pitchFamily="32" charset="0"/>
              <a:buChar char="•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</a:pPr>
            <a:r>
              <a:rPr lang="cs-CZ" sz="24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2 m 2 cm = 20,2 dm</a:t>
            </a:r>
          </a:p>
          <a:p>
            <a:pPr marL="339725" indent="-339725">
              <a:spcBef>
                <a:spcPts val="600"/>
              </a:spcBef>
              <a:buClr>
                <a:srgbClr val="FFCC00"/>
              </a:buClr>
              <a:buSzPct val="120000"/>
              <a:buFont typeface="Tahoma" pitchFamily="32" charset="0"/>
              <a:buChar char="•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</a:pPr>
            <a:r>
              <a:rPr lang="cs-CZ" sz="24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12 dm 8 cm = 12,8 dm</a:t>
            </a: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40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7177512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tedk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</TotalTime>
  <Words>229</Words>
  <Application>Microsoft Office PowerPoint</Application>
  <PresentationFormat>Předvádění na obrazovce (4:3)</PresentationFormat>
  <Paragraphs>57</Paragraphs>
  <Slides>6</Slides>
  <Notes>5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tedka</vt:lpstr>
      <vt:lpstr>Dokument aplikace Microsoft Word 97–2003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Kantor</dc:creator>
  <cp:lastModifiedBy>Kantor</cp:lastModifiedBy>
  <cp:revision>6</cp:revision>
  <dcterms:created xsi:type="dcterms:W3CDTF">2011-12-23T16:19:48Z</dcterms:created>
  <dcterms:modified xsi:type="dcterms:W3CDTF">2012-09-01T05:47:23Z</dcterms:modified>
</cp:coreProperties>
</file>