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2" r:id="rId11"/>
    <p:sldId id="270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A4E204-4BC5-4E80-A070-9DC52DDE60CC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6E3960-1651-45CC-BB9E-442508777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83A97FB-D433-41E7-AACE-4D72FF1917F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482AFAE-DE19-4E86-866F-F4CD21ADD9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npop.com/clubs/homer-simpson/images/137603/title/homer-family-photo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2032754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VY_32_INOVACE_03A_11_PRESENT SIMPLE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vs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CONTINUOUS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(A1, A2, B1)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21.7. 2013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052513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196975"/>
            <a:ext cx="7906072" cy="4929188"/>
          </a:xfrm>
        </p:spPr>
        <p:txBody>
          <a:bodyPr>
            <a:normAutofit/>
          </a:bodyPr>
          <a:lstStyle/>
          <a:p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30 - 45 minut.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Cílem této prezentace je shrnout a procvičit použití přítomného času prostého a průběhového v anglickém jazyce za aktivní spoluúčasti žáků.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Slide 4,5: Shrnutí pravidel, vysvětlení na příkladových větách. 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Slide 6:  Žáci na základě použití ve větách odvodí používání stavových sloves. Své odpovědi porovnají se správným řešením, které se objeví po kliknutí levým tlačítkem myši.</a:t>
            </a:r>
          </a:p>
          <a:p>
            <a:r>
              <a:rPr lang="cs-CZ" sz="1400" dirty="0" smtClean="0">
                <a:latin typeface="Calibri" pitchFamily="34" charset="0"/>
              </a:rPr>
              <a:t>Slide 7: Slouží k procvičení a ke kontrole pochopení stavových sloves. </a:t>
            </a: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Slide 8, 10, 12: Slouží k procvičení celé látky písemnou i ústní formou. Žáci pracují samostatně  a zapisují svá řešení na interaktivní tabuli. Je možné je použít jako test, domácí úkol nebo k procvičení a upevnění učiva.</a:t>
            </a: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Slide 9, 11: Své odpovědi žáci porovnají se správným řešením.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interaktivní výuce. </a:t>
            </a:r>
          </a:p>
          <a:p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24744"/>
            <a:ext cx="7772400" cy="2952327"/>
          </a:xfrm>
        </p:spPr>
        <p:txBody>
          <a:bodyPr/>
          <a:lstStyle/>
          <a:p>
            <a:r>
              <a:rPr lang="cs-CZ" dirty="0" smtClean="0"/>
              <a:t>PRESENT  SIMPLE </a:t>
            </a:r>
            <a:br>
              <a:rPr lang="cs-CZ" dirty="0" smtClean="0"/>
            </a:br>
            <a:r>
              <a:rPr lang="cs-CZ" dirty="0" smtClean="0"/>
              <a:t>VS</a:t>
            </a:r>
            <a:br>
              <a:rPr lang="cs-CZ" dirty="0" smtClean="0"/>
            </a:br>
            <a:r>
              <a:rPr lang="cs-CZ" dirty="0" smtClean="0"/>
              <a:t>PRESENT CONTINUOUS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THE PRESENT SIMPLE IS USED FOR: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HABITS, ROUTINES </a:t>
            </a:r>
          </a:p>
          <a:p>
            <a:pPr>
              <a:buNone/>
            </a:pPr>
            <a:r>
              <a:rPr lang="cs-CZ" i="1" dirty="0" smtClean="0"/>
              <a:t>He </a:t>
            </a:r>
            <a:r>
              <a:rPr lang="cs-CZ" i="1" dirty="0" err="1" smtClean="0"/>
              <a:t>never</a:t>
            </a:r>
            <a:r>
              <a:rPr lang="cs-CZ" i="1" dirty="0" smtClean="0"/>
              <a:t> </a:t>
            </a:r>
            <a:r>
              <a:rPr lang="cs-CZ" i="1" dirty="0" err="1" smtClean="0"/>
              <a:t>brushes</a:t>
            </a:r>
            <a:r>
              <a:rPr lang="cs-CZ" i="1" dirty="0" smtClean="0"/>
              <a:t> his </a:t>
            </a:r>
            <a:r>
              <a:rPr lang="cs-CZ" i="1" dirty="0" err="1" smtClean="0"/>
              <a:t>teeth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morning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err="1" smtClean="0"/>
              <a:t>American</a:t>
            </a:r>
            <a:r>
              <a:rPr lang="cs-CZ" i="1" dirty="0" smtClean="0"/>
              <a:t> </a:t>
            </a:r>
            <a:r>
              <a:rPr lang="cs-CZ" i="1" dirty="0" err="1" smtClean="0"/>
              <a:t>people</a:t>
            </a:r>
            <a:r>
              <a:rPr lang="cs-CZ" i="1" dirty="0" smtClean="0"/>
              <a:t> </a:t>
            </a:r>
            <a:r>
              <a:rPr lang="cs-CZ" i="1" dirty="0" err="1" smtClean="0"/>
              <a:t>eat</a:t>
            </a:r>
            <a:r>
              <a:rPr lang="cs-CZ" i="1" dirty="0" smtClean="0"/>
              <a:t> a lot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junk</a:t>
            </a:r>
            <a:r>
              <a:rPr lang="cs-CZ" i="1" dirty="0" smtClean="0"/>
              <a:t> </a:t>
            </a:r>
            <a:r>
              <a:rPr lang="cs-CZ" i="1" dirty="0" err="1" smtClean="0"/>
              <a:t>food</a:t>
            </a:r>
            <a:r>
              <a:rPr lang="cs-CZ" i="1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FACTS WHICH ARE ALWAYS TRUE</a:t>
            </a:r>
          </a:p>
          <a:p>
            <a:pPr>
              <a:buNone/>
            </a:pP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Earth</a:t>
            </a:r>
            <a:r>
              <a:rPr lang="cs-CZ" i="1" dirty="0" smtClean="0"/>
              <a:t> </a:t>
            </a:r>
            <a:r>
              <a:rPr lang="cs-CZ" i="1" dirty="0" err="1" smtClean="0"/>
              <a:t>goes</a:t>
            </a:r>
            <a:r>
              <a:rPr lang="cs-CZ" i="1" dirty="0" smtClean="0"/>
              <a:t> </a:t>
            </a:r>
            <a:r>
              <a:rPr lang="cs-CZ" i="1" dirty="0" err="1" smtClean="0"/>
              <a:t>around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Sun.</a:t>
            </a:r>
          </a:p>
          <a:p>
            <a:pPr>
              <a:buNone/>
            </a:pPr>
            <a:r>
              <a:rPr lang="cs-CZ" i="1" dirty="0" err="1" smtClean="0"/>
              <a:t>The</a:t>
            </a:r>
            <a:r>
              <a:rPr lang="cs-CZ" i="1" dirty="0" smtClean="0"/>
              <a:t> Vltava </a:t>
            </a:r>
            <a:r>
              <a:rPr lang="cs-CZ" i="1" dirty="0" err="1" smtClean="0"/>
              <a:t>flows</a:t>
            </a:r>
            <a:r>
              <a:rPr lang="cs-CZ" i="1" dirty="0" smtClean="0"/>
              <a:t> </a:t>
            </a:r>
            <a:r>
              <a:rPr lang="cs-CZ" i="1" dirty="0" err="1" smtClean="0"/>
              <a:t>into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Labe in Mělník.</a:t>
            </a:r>
          </a:p>
          <a:p>
            <a:endParaRPr lang="cs-CZ" dirty="0" smtClean="0"/>
          </a:p>
          <a:p>
            <a:r>
              <a:rPr lang="cs-CZ" dirty="0" smtClean="0"/>
              <a:t>FACTS WHICH ARE TRUE FOR A LONG TIME</a:t>
            </a:r>
          </a:p>
          <a:p>
            <a:pPr>
              <a:buNone/>
            </a:pPr>
            <a:r>
              <a:rPr lang="cs-CZ" i="1" dirty="0" smtClean="0"/>
              <a:t>I live in Chomutov.</a:t>
            </a:r>
          </a:p>
          <a:p>
            <a:pPr>
              <a:buNone/>
            </a:pPr>
            <a:r>
              <a:rPr lang="cs-CZ" i="1" dirty="0" smtClean="0"/>
              <a:t>I </a:t>
            </a:r>
            <a:r>
              <a:rPr lang="cs-CZ" i="1" dirty="0" err="1" smtClean="0"/>
              <a:t>work</a:t>
            </a:r>
            <a:r>
              <a:rPr lang="cs-CZ" i="1" dirty="0" smtClean="0"/>
              <a:t> as a </a:t>
            </a:r>
            <a:r>
              <a:rPr lang="cs-CZ" i="1" dirty="0" err="1" smtClean="0"/>
              <a:t>teacher</a:t>
            </a:r>
            <a:r>
              <a:rPr lang="cs-CZ" i="1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TIMETABLES AND PROGRAMMES</a:t>
            </a:r>
          </a:p>
          <a:p>
            <a:pPr>
              <a:buNone/>
            </a:pP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/>
              <a:t>time</a:t>
            </a:r>
            <a:r>
              <a:rPr lang="cs-CZ" i="1" dirty="0" smtClean="0"/>
              <a:t> </a:t>
            </a:r>
            <a:r>
              <a:rPr lang="cs-CZ" i="1" dirty="0" err="1" smtClean="0"/>
              <a:t>does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performance </a:t>
            </a:r>
            <a:r>
              <a:rPr lang="cs-CZ" i="1" dirty="0" err="1" smtClean="0"/>
              <a:t>finish</a:t>
            </a:r>
            <a:r>
              <a:rPr lang="cs-CZ" i="1" dirty="0" smtClean="0"/>
              <a:t>?</a:t>
            </a:r>
          </a:p>
          <a:p>
            <a:pPr>
              <a:buNone/>
            </a:pPr>
            <a:r>
              <a:rPr lang="cs-CZ" i="1" dirty="0" err="1" smtClean="0"/>
              <a:t>When</a:t>
            </a:r>
            <a:r>
              <a:rPr lang="cs-CZ" i="1" dirty="0" smtClean="0"/>
              <a:t> </a:t>
            </a:r>
            <a:r>
              <a:rPr lang="cs-CZ" i="1" dirty="0" err="1" smtClean="0"/>
              <a:t>does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lesson</a:t>
            </a:r>
            <a:r>
              <a:rPr lang="cs-CZ" i="1" dirty="0" smtClean="0"/>
              <a:t> start? 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841160" cy="7920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THE PRESENT CONTINUOUS IS USED FOR: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ACTIVITIES HAPPENING NOW</a:t>
            </a:r>
          </a:p>
          <a:p>
            <a:pPr>
              <a:buNone/>
            </a:pPr>
            <a:r>
              <a:rPr lang="cs-CZ" i="1" dirty="0" smtClean="0"/>
              <a:t>My </a:t>
            </a:r>
            <a:r>
              <a:rPr lang="cs-CZ" i="1" dirty="0" err="1" smtClean="0"/>
              <a:t>students</a:t>
            </a:r>
            <a:r>
              <a:rPr lang="cs-CZ" i="1" dirty="0" smtClean="0"/>
              <a:t> are </a:t>
            </a:r>
            <a:r>
              <a:rPr lang="cs-CZ" i="1" dirty="0" err="1" smtClean="0"/>
              <a:t>enjoying</a:t>
            </a:r>
            <a:r>
              <a:rPr lang="cs-CZ" i="1" dirty="0" smtClean="0"/>
              <a:t> my </a:t>
            </a:r>
            <a:r>
              <a:rPr lang="cs-CZ" i="1" dirty="0" err="1" smtClean="0"/>
              <a:t>presentation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I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trying</a:t>
            </a:r>
            <a:r>
              <a:rPr lang="cs-CZ" i="1" dirty="0" smtClean="0"/>
              <a:t> to </a:t>
            </a:r>
            <a:r>
              <a:rPr lang="cs-CZ" i="1" dirty="0" err="1" smtClean="0"/>
              <a:t>explain</a:t>
            </a:r>
            <a:r>
              <a:rPr lang="cs-CZ" i="1" dirty="0" smtClean="0"/>
              <a:t> </a:t>
            </a:r>
            <a:r>
              <a:rPr lang="cs-CZ" i="1" dirty="0" err="1" smtClean="0"/>
              <a:t>when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present</a:t>
            </a:r>
            <a:r>
              <a:rPr lang="cs-CZ" i="1" dirty="0" smtClean="0"/>
              <a:t> </a:t>
            </a:r>
            <a:r>
              <a:rPr lang="cs-CZ" i="1" dirty="0" err="1" smtClean="0"/>
              <a:t>continuous</a:t>
            </a: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i="1" dirty="0" err="1" smtClean="0"/>
              <a:t>used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dirty="0" smtClean="0"/>
              <a:t>ACTIVITIES HAPPENING AROUND NOW BUT NOT AT THE MOMENT OF SPEAKING</a:t>
            </a:r>
          </a:p>
          <a:p>
            <a:pPr>
              <a:buNone/>
            </a:pPr>
            <a:r>
              <a:rPr lang="cs-CZ" i="1" dirty="0" smtClean="0"/>
              <a:t>I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reading</a:t>
            </a:r>
            <a:r>
              <a:rPr lang="cs-CZ" i="1" dirty="0" smtClean="0"/>
              <a:t> </a:t>
            </a:r>
            <a:r>
              <a:rPr lang="cs-CZ" i="1" dirty="0" err="1" smtClean="0"/>
              <a:t>Mort</a:t>
            </a:r>
            <a:r>
              <a:rPr lang="cs-CZ" i="1" dirty="0" smtClean="0"/>
              <a:t> by </a:t>
            </a:r>
            <a:r>
              <a:rPr lang="cs-CZ" i="1" dirty="0" err="1" smtClean="0"/>
              <a:t>Terry</a:t>
            </a:r>
            <a:r>
              <a:rPr lang="cs-CZ" i="1" dirty="0" smtClean="0"/>
              <a:t> </a:t>
            </a:r>
            <a:r>
              <a:rPr lang="cs-CZ" i="1" dirty="0" err="1" smtClean="0"/>
              <a:t>Pratchett</a:t>
            </a:r>
            <a:r>
              <a:rPr lang="cs-CZ" i="1" dirty="0" smtClean="0"/>
              <a:t>.(</a:t>
            </a:r>
            <a:r>
              <a:rPr lang="cs-CZ" i="1" dirty="0" err="1" smtClean="0"/>
              <a:t>but</a:t>
            </a:r>
            <a:r>
              <a:rPr lang="cs-CZ" i="1" dirty="0" smtClean="0"/>
              <a:t> </a:t>
            </a:r>
            <a:r>
              <a:rPr lang="cs-CZ" i="1" dirty="0" err="1" smtClean="0"/>
              <a:t>now</a:t>
            </a:r>
            <a:r>
              <a:rPr lang="cs-CZ" i="1" dirty="0" smtClean="0"/>
              <a:t> I </a:t>
            </a:r>
            <a:r>
              <a:rPr lang="cs-CZ" i="1" dirty="0" err="1" smtClean="0"/>
              <a:t>am</a:t>
            </a:r>
            <a:r>
              <a:rPr lang="cs-CZ" i="1" dirty="0" smtClean="0"/>
              <a:t> </a:t>
            </a:r>
            <a:r>
              <a:rPr lang="cs-CZ" i="1" dirty="0" err="1" smtClean="0"/>
              <a:t>working</a:t>
            </a:r>
            <a:r>
              <a:rPr lang="cs-CZ" i="1" dirty="0" smtClean="0"/>
              <a:t> </a:t>
            </a:r>
            <a:r>
              <a:rPr lang="cs-CZ" i="1" dirty="0" err="1" smtClean="0"/>
              <a:t>hard</a:t>
            </a:r>
            <a:r>
              <a:rPr lang="cs-CZ" i="1" dirty="0" smtClean="0"/>
              <a:t>)</a:t>
            </a:r>
          </a:p>
          <a:p>
            <a:pPr>
              <a:buNone/>
            </a:pPr>
            <a:r>
              <a:rPr lang="cs-CZ" i="1" dirty="0" err="1" smtClean="0"/>
              <a:t>We</a:t>
            </a:r>
            <a:r>
              <a:rPr lang="cs-CZ" i="1" dirty="0" smtClean="0"/>
              <a:t> are </a:t>
            </a:r>
            <a:r>
              <a:rPr lang="cs-CZ" i="1" dirty="0" err="1" smtClean="0"/>
              <a:t>looking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a </a:t>
            </a:r>
            <a:r>
              <a:rPr lang="cs-CZ" i="1" dirty="0" err="1" smtClean="0"/>
              <a:t>new</a:t>
            </a:r>
            <a:r>
              <a:rPr lang="cs-CZ" i="1" dirty="0" smtClean="0"/>
              <a:t> </a:t>
            </a:r>
            <a:r>
              <a:rPr lang="cs-CZ" i="1" dirty="0" err="1" smtClean="0"/>
              <a:t>flat</a:t>
            </a:r>
            <a:r>
              <a:rPr lang="cs-CZ" i="1" dirty="0" smtClean="0"/>
              <a:t>.(</a:t>
            </a:r>
            <a:r>
              <a:rPr lang="cs-CZ" i="1" dirty="0" err="1" smtClean="0"/>
              <a:t>but</a:t>
            </a:r>
            <a:r>
              <a:rPr lang="cs-CZ" i="1" dirty="0" smtClean="0"/>
              <a:t> </a:t>
            </a:r>
            <a:r>
              <a:rPr lang="cs-CZ" i="1" dirty="0" err="1" smtClean="0"/>
              <a:t>now</a:t>
            </a:r>
            <a:r>
              <a:rPr lang="cs-CZ" i="1" dirty="0" smtClean="0"/>
              <a:t> </a:t>
            </a:r>
            <a:r>
              <a:rPr lang="cs-CZ" i="1" dirty="0" err="1" smtClean="0"/>
              <a:t>we</a:t>
            </a:r>
            <a:r>
              <a:rPr lang="cs-CZ" i="1" dirty="0" smtClean="0"/>
              <a:t> are </a:t>
            </a:r>
            <a:r>
              <a:rPr lang="cs-CZ" i="1" dirty="0" err="1" smtClean="0"/>
              <a:t>working</a:t>
            </a:r>
            <a:r>
              <a:rPr lang="cs-CZ" i="1" dirty="0" smtClean="0"/>
              <a:t> </a:t>
            </a:r>
            <a:r>
              <a:rPr lang="cs-CZ" i="1" dirty="0" err="1" smtClean="0"/>
              <a:t>hard</a:t>
            </a:r>
            <a:r>
              <a:rPr lang="cs-CZ" i="1" dirty="0" smtClean="0"/>
              <a:t>) </a:t>
            </a:r>
          </a:p>
          <a:p>
            <a:pPr>
              <a:buNone/>
            </a:pPr>
            <a:r>
              <a:rPr lang="cs-CZ" i="1" dirty="0" smtClean="0"/>
              <a:t> </a:t>
            </a:r>
          </a:p>
          <a:p>
            <a:r>
              <a:rPr lang="cs-CZ" dirty="0" smtClean="0"/>
              <a:t>FIXED ARRANGEMENTS IN THE NEAR FUTURE</a:t>
            </a:r>
          </a:p>
          <a:p>
            <a:pPr>
              <a:buNone/>
            </a:pPr>
            <a:r>
              <a:rPr lang="cs-CZ" i="1" dirty="0" err="1" smtClean="0"/>
              <a:t>They</a:t>
            </a:r>
            <a:r>
              <a:rPr lang="cs-CZ" i="1" dirty="0" smtClean="0"/>
              <a:t> are </a:t>
            </a:r>
            <a:r>
              <a:rPr lang="cs-CZ" i="1" dirty="0" err="1" smtClean="0"/>
              <a:t>getting</a:t>
            </a:r>
            <a:r>
              <a:rPr lang="cs-CZ" i="1" dirty="0" smtClean="0"/>
              <a:t> </a:t>
            </a:r>
            <a:r>
              <a:rPr lang="cs-CZ" i="1" dirty="0" err="1" smtClean="0"/>
              <a:t>married</a:t>
            </a:r>
            <a:r>
              <a:rPr lang="cs-CZ" i="1" dirty="0" smtClean="0"/>
              <a:t> </a:t>
            </a:r>
            <a:r>
              <a:rPr lang="cs-CZ" i="1" dirty="0" err="1" smtClean="0"/>
              <a:t>tomorrow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smtClean="0"/>
              <a:t>Are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doing</a:t>
            </a:r>
            <a:r>
              <a:rPr lang="cs-CZ" i="1" dirty="0" smtClean="0"/>
              <a:t> </a:t>
            </a:r>
            <a:r>
              <a:rPr lang="cs-CZ" i="1" dirty="0" err="1" smtClean="0"/>
              <a:t>anything</a:t>
            </a:r>
            <a:r>
              <a:rPr lang="cs-CZ" i="1" dirty="0" smtClean="0"/>
              <a:t> </a:t>
            </a:r>
            <a:r>
              <a:rPr lang="cs-CZ" i="1" dirty="0" err="1" smtClean="0"/>
              <a:t>interesting</a:t>
            </a:r>
            <a:r>
              <a:rPr lang="cs-CZ" i="1" dirty="0" smtClean="0"/>
              <a:t> </a:t>
            </a:r>
            <a:r>
              <a:rPr lang="cs-CZ" i="1" dirty="0" err="1" smtClean="0"/>
              <a:t>tonight</a:t>
            </a:r>
            <a:r>
              <a:rPr lang="cs-CZ" i="1" dirty="0" smtClean="0"/>
              <a:t>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STATE VERBS – TRY TO MAKE UP THE RULE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sorry</a:t>
            </a:r>
            <a:r>
              <a:rPr lang="cs-CZ" dirty="0" smtClean="0"/>
              <a:t>, I </a:t>
            </a:r>
            <a:r>
              <a:rPr lang="cs-CZ" b="1" dirty="0" smtClean="0"/>
              <a:t>don´t </a:t>
            </a:r>
            <a:r>
              <a:rPr lang="cs-CZ" b="1" dirty="0" err="1" smtClean="0"/>
              <a:t>know</a:t>
            </a:r>
            <a:r>
              <a:rPr lang="cs-CZ" b="1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b="1" dirty="0" err="1" smtClean="0"/>
              <a:t>now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want</a:t>
            </a:r>
            <a:r>
              <a:rPr lang="cs-CZ" b="1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b="1" dirty="0" err="1" smtClean="0"/>
              <a:t>now</a:t>
            </a:r>
            <a:r>
              <a:rPr lang="cs-CZ" dirty="0" smtClean="0"/>
              <a:t>?!</a:t>
            </a:r>
          </a:p>
          <a:p>
            <a:r>
              <a:rPr lang="cs-CZ" b="1" dirty="0" err="1" smtClean="0"/>
              <a:t>Wow</a:t>
            </a:r>
            <a:r>
              <a:rPr lang="cs-CZ" dirty="0" smtClean="0"/>
              <a:t>!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divine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much </a:t>
            </a:r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weigh</a:t>
            </a:r>
            <a:r>
              <a:rPr lang="cs-CZ" b="1" dirty="0" smtClean="0"/>
              <a:t> </a:t>
            </a:r>
            <a:r>
              <a:rPr lang="cs-CZ" b="1" dirty="0" err="1" smtClean="0"/>
              <a:t>now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mean</a:t>
            </a:r>
            <a:r>
              <a:rPr lang="cs-CZ" dirty="0" smtClean="0"/>
              <a:t>? </a:t>
            </a:r>
            <a:r>
              <a:rPr lang="cs-CZ" b="1" dirty="0" err="1" smtClean="0"/>
              <a:t>What</a:t>
            </a:r>
            <a:r>
              <a:rPr lang="cs-CZ" b="1" dirty="0" smtClean="0"/>
              <a:t> 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talking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dirty="0" smtClean="0"/>
              <a:t>?</a:t>
            </a:r>
          </a:p>
          <a:p>
            <a:r>
              <a:rPr lang="cs-CZ" b="1" dirty="0" err="1" smtClean="0"/>
              <a:t>Now</a:t>
            </a:r>
            <a:r>
              <a:rPr lang="cs-CZ" b="1" dirty="0" smtClean="0"/>
              <a:t> I </a:t>
            </a:r>
            <a:r>
              <a:rPr lang="cs-CZ" b="1" dirty="0" err="1" smtClean="0"/>
              <a:t>understand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pPr>
              <a:buFont typeface="Wingdings" pitchFamily="2" charset="2"/>
              <a:buChar char="?"/>
            </a:pPr>
            <a:r>
              <a:rPr lang="cs-CZ" dirty="0" smtClean="0"/>
              <a:t>         STATE VERBS ARE NOT USUALLY USED IN A CONTINUOUS TENSE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EXPLAIN THE DIFFERENCE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I </a:t>
            </a:r>
            <a:r>
              <a:rPr lang="cs-CZ" b="1" dirty="0" err="1" smtClean="0"/>
              <a:t>have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money, let´s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pub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I</a:t>
            </a:r>
            <a:r>
              <a:rPr lang="cs-CZ" b="1" dirty="0" smtClean="0"/>
              <a:t>´m</a:t>
            </a:r>
            <a:r>
              <a:rPr lang="cs-CZ" dirty="0" smtClean="0"/>
              <a:t> </a:t>
            </a:r>
            <a:r>
              <a:rPr lang="cs-CZ" b="1" dirty="0" err="1" smtClean="0"/>
              <a:t>having</a:t>
            </a:r>
            <a:r>
              <a:rPr lang="cs-CZ" dirty="0" smtClean="0"/>
              <a:t> a </a:t>
            </a:r>
            <a:r>
              <a:rPr lang="cs-CZ" dirty="0" err="1" smtClean="0"/>
              <a:t>great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party!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err="1" smtClean="0"/>
              <a:t>looks</a:t>
            </a:r>
            <a:r>
              <a:rPr lang="cs-CZ" dirty="0" smtClean="0"/>
              <a:t> </a:t>
            </a:r>
            <a:r>
              <a:rPr lang="cs-CZ" dirty="0" err="1" smtClean="0"/>
              <a:t>awful</a:t>
            </a:r>
            <a:r>
              <a:rPr lang="cs-CZ" dirty="0" smtClean="0"/>
              <a:t>. 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err="1" smtClean="0"/>
              <a:t>looking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I </a:t>
            </a:r>
            <a:r>
              <a:rPr lang="cs-CZ" b="1" dirty="0" err="1" smtClean="0"/>
              <a:t>enjoy</a:t>
            </a:r>
            <a:r>
              <a:rPr lang="cs-CZ" dirty="0" smtClean="0"/>
              <a:t> </a:t>
            </a:r>
            <a:r>
              <a:rPr lang="cs-CZ" dirty="0" err="1" smtClean="0"/>
              <a:t>drinking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Brazilian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	I</a:t>
            </a:r>
            <a:r>
              <a:rPr lang="cs-CZ" b="1" dirty="0" smtClean="0"/>
              <a:t>´m</a:t>
            </a:r>
            <a:r>
              <a:rPr lang="cs-CZ" dirty="0" smtClean="0"/>
              <a:t> </a:t>
            </a:r>
            <a:r>
              <a:rPr lang="cs-CZ" b="1" dirty="0" err="1" smtClean="0"/>
              <a:t>enjoying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cup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r>
              <a:rPr lang="cs-CZ" dirty="0" smtClean="0"/>
              <a:t>I´m </a:t>
            </a:r>
            <a:r>
              <a:rPr lang="cs-CZ" dirty="0" err="1" smtClean="0"/>
              <a:t>sorry</a:t>
            </a:r>
            <a:r>
              <a:rPr lang="cs-CZ" dirty="0" smtClean="0"/>
              <a:t> I </a:t>
            </a:r>
            <a:r>
              <a:rPr lang="cs-CZ" b="1" dirty="0" err="1" smtClean="0"/>
              <a:t>can</a:t>
            </a:r>
            <a:r>
              <a:rPr lang="cs-CZ" b="1" dirty="0" smtClean="0"/>
              <a:t>´t</a:t>
            </a:r>
            <a:r>
              <a:rPr lang="cs-CZ" dirty="0" smtClean="0"/>
              <a:t> </a:t>
            </a:r>
            <a:r>
              <a:rPr lang="cs-CZ" b="1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difference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	I</a:t>
            </a:r>
            <a:r>
              <a:rPr lang="cs-CZ" b="1" dirty="0" smtClean="0"/>
              <a:t>´m</a:t>
            </a:r>
            <a:r>
              <a:rPr lang="cs-CZ" dirty="0" smtClean="0"/>
              <a:t> </a:t>
            </a:r>
            <a:r>
              <a:rPr lang="cs-CZ" b="1" dirty="0" err="1" smtClean="0"/>
              <a:t>seeing</a:t>
            </a:r>
            <a:r>
              <a:rPr lang="cs-CZ" dirty="0" smtClean="0"/>
              <a:t> my </a:t>
            </a:r>
            <a:r>
              <a:rPr lang="cs-CZ" dirty="0" err="1" smtClean="0"/>
              <a:t>beautician</a:t>
            </a:r>
            <a:r>
              <a:rPr lang="cs-CZ" dirty="0" smtClean="0"/>
              <a:t> on </a:t>
            </a:r>
            <a:r>
              <a:rPr lang="cs-CZ" dirty="0" err="1" smtClean="0"/>
              <a:t>Saturday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662736" cy="4854280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do/are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 – I´m a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do/are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tonight</a:t>
            </a:r>
            <a:r>
              <a:rPr lang="cs-CZ" dirty="0" smtClean="0"/>
              <a:t>? – </a:t>
            </a:r>
            <a:r>
              <a:rPr lang="cs-CZ" dirty="0" err="1" smtClean="0"/>
              <a:t>Nothing</a:t>
            </a:r>
            <a:r>
              <a:rPr lang="cs-CZ" dirty="0" smtClean="0"/>
              <a:t> </a:t>
            </a:r>
            <a:r>
              <a:rPr lang="cs-CZ" dirty="0" err="1" smtClean="0"/>
              <a:t>special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train</a:t>
            </a:r>
            <a:r>
              <a:rPr lang="cs-CZ" dirty="0" smtClean="0"/>
              <a:t> </a:t>
            </a:r>
            <a:r>
              <a:rPr lang="cs-CZ" dirty="0" err="1" smtClean="0"/>
              <a:t>leave</a:t>
            </a:r>
            <a:r>
              <a:rPr lang="cs-CZ" dirty="0" smtClean="0"/>
              <a:t>/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train</a:t>
            </a:r>
            <a:r>
              <a:rPr lang="cs-CZ" dirty="0" smtClean="0"/>
              <a:t> </a:t>
            </a:r>
            <a:r>
              <a:rPr lang="cs-CZ" dirty="0" err="1" smtClean="0"/>
              <a:t>leaving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do/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´t </a:t>
            </a:r>
            <a:r>
              <a:rPr lang="cs-CZ" dirty="0" err="1" smtClean="0"/>
              <a:t>hear</a:t>
            </a:r>
            <a:r>
              <a:rPr lang="cs-CZ" dirty="0" smtClean="0"/>
              <a:t>/</a:t>
            </a:r>
            <a:r>
              <a:rPr lang="cs-CZ" dirty="0" err="1" smtClean="0"/>
              <a:t>isn</a:t>
            </a:r>
            <a:r>
              <a:rPr lang="cs-CZ" dirty="0" smtClean="0"/>
              <a:t>´t </a:t>
            </a:r>
            <a:r>
              <a:rPr lang="cs-CZ" dirty="0" err="1" smtClean="0"/>
              <a:t>hearing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has/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having</a:t>
            </a:r>
            <a:r>
              <a:rPr lang="cs-CZ" dirty="0" smtClean="0"/>
              <a:t> a </a:t>
            </a:r>
            <a:r>
              <a:rPr lang="cs-CZ" dirty="0" err="1" smtClean="0"/>
              <a:t>shower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smell</a:t>
            </a:r>
            <a:r>
              <a:rPr lang="cs-CZ" dirty="0" smtClean="0"/>
              <a:t>/are </a:t>
            </a:r>
            <a:r>
              <a:rPr lang="cs-CZ" dirty="0" err="1" smtClean="0"/>
              <a:t>smelling</a:t>
            </a:r>
            <a:r>
              <a:rPr lang="cs-CZ" dirty="0" smtClean="0"/>
              <a:t> </a:t>
            </a:r>
            <a:r>
              <a:rPr lang="cs-CZ" dirty="0" err="1" smtClean="0"/>
              <a:t>awful</a:t>
            </a:r>
            <a:r>
              <a:rPr lang="cs-CZ" dirty="0" smtClean="0"/>
              <a:t>.  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When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meet</a:t>
            </a:r>
            <a:r>
              <a:rPr lang="cs-CZ" dirty="0" smtClean="0"/>
              <a:t>/are </a:t>
            </a:r>
            <a:r>
              <a:rPr lang="cs-CZ" dirty="0" err="1" smtClean="0"/>
              <a:t>you</a:t>
            </a:r>
            <a:r>
              <a:rPr lang="cs-CZ" dirty="0" smtClean="0"/>
              <a:t> meeting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nephews</a:t>
            </a:r>
            <a:r>
              <a:rPr lang="cs-CZ" dirty="0" smtClean="0"/>
              <a:t>? – </a:t>
            </a:r>
            <a:r>
              <a:rPr lang="cs-CZ" dirty="0" err="1" smtClean="0"/>
              <a:t>Twice</a:t>
            </a:r>
            <a:r>
              <a:rPr lang="cs-CZ" dirty="0" smtClean="0"/>
              <a:t> a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The</a:t>
            </a:r>
            <a:r>
              <a:rPr lang="cs-CZ" dirty="0" smtClean="0"/>
              <a:t> film </a:t>
            </a:r>
            <a:r>
              <a:rPr lang="cs-CZ" dirty="0" err="1" smtClean="0"/>
              <a:t>finishes</a:t>
            </a:r>
            <a:r>
              <a:rPr lang="cs-CZ" dirty="0" smtClean="0"/>
              <a:t>/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finishing</a:t>
            </a:r>
            <a:r>
              <a:rPr lang="cs-CZ" dirty="0" smtClean="0"/>
              <a:t> in ten </a:t>
            </a:r>
            <a:r>
              <a:rPr lang="cs-CZ" dirty="0" err="1" smtClean="0"/>
              <a:t>minutes</a:t>
            </a:r>
            <a:r>
              <a:rPr lang="cs-CZ" dirty="0" smtClean="0"/>
              <a:t>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 go/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bed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night</a:t>
            </a:r>
            <a:r>
              <a:rPr lang="cs-CZ" dirty="0" smtClean="0"/>
              <a:t>!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Usually</a:t>
            </a:r>
            <a:r>
              <a:rPr lang="cs-CZ" dirty="0" smtClean="0"/>
              <a:t> I </a:t>
            </a:r>
            <a:r>
              <a:rPr lang="cs-CZ" dirty="0" err="1" smtClean="0"/>
              <a:t>wear</a:t>
            </a:r>
            <a:r>
              <a:rPr lang="cs-CZ" dirty="0" smtClean="0"/>
              <a:t>/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</a:t>
            </a:r>
            <a:r>
              <a:rPr lang="cs-CZ" dirty="0" err="1" smtClean="0"/>
              <a:t>glasses</a:t>
            </a:r>
            <a:r>
              <a:rPr lang="cs-CZ" dirty="0" smtClean="0"/>
              <a:t>. </a:t>
            </a:r>
            <a:r>
              <a:rPr lang="cs-CZ" dirty="0" err="1" smtClean="0"/>
              <a:t>Today</a:t>
            </a:r>
            <a:r>
              <a:rPr lang="cs-CZ" dirty="0" smtClean="0"/>
              <a:t> I </a:t>
            </a:r>
            <a:r>
              <a:rPr lang="cs-CZ" dirty="0" err="1" smtClean="0"/>
              <a:t>wear</a:t>
            </a:r>
            <a:r>
              <a:rPr lang="cs-CZ" dirty="0" smtClean="0"/>
              <a:t>/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</a:t>
            </a:r>
            <a:r>
              <a:rPr lang="cs-CZ" dirty="0" err="1" smtClean="0"/>
              <a:t>contact</a:t>
            </a:r>
            <a:r>
              <a:rPr lang="cs-CZ" dirty="0" smtClean="0"/>
              <a:t> </a:t>
            </a:r>
            <a:r>
              <a:rPr lang="cs-CZ" dirty="0" err="1" smtClean="0"/>
              <a:t>lenses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PRACTICE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662736" cy="4854280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do/</a:t>
            </a:r>
            <a:r>
              <a:rPr lang="cs-CZ" strike="sngStrike" dirty="0" smtClean="0"/>
              <a:t>are</a:t>
            </a:r>
            <a:r>
              <a:rPr lang="cs-CZ" dirty="0" smtClean="0"/>
              <a:t> </a:t>
            </a:r>
            <a:r>
              <a:rPr lang="cs-CZ" strike="sngStrike" dirty="0" err="1" smtClean="0"/>
              <a:t>you</a:t>
            </a:r>
            <a:r>
              <a:rPr lang="cs-CZ" strike="sngStrike" dirty="0" smtClean="0"/>
              <a:t> </a:t>
            </a:r>
            <a:r>
              <a:rPr lang="cs-CZ" strike="sngStrike" dirty="0" err="1" smtClean="0"/>
              <a:t>doing</a:t>
            </a:r>
            <a:r>
              <a:rPr lang="cs-CZ" dirty="0" smtClean="0"/>
              <a:t>? – I´m a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strike="sngStrike" dirty="0" smtClean="0"/>
              <a:t>do </a:t>
            </a:r>
            <a:r>
              <a:rPr lang="cs-CZ" strike="sngStrike" dirty="0" err="1" smtClean="0"/>
              <a:t>you</a:t>
            </a:r>
            <a:r>
              <a:rPr lang="cs-CZ" strike="sngStrike" dirty="0" smtClean="0"/>
              <a:t> do</a:t>
            </a:r>
            <a:r>
              <a:rPr lang="cs-CZ" dirty="0" smtClean="0"/>
              <a:t>/are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tonight</a:t>
            </a:r>
            <a:r>
              <a:rPr lang="cs-CZ" dirty="0" smtClean="0"/>
              <a:t>? – </a:t>
            </a:r>
            <a:r>
              <a:rPr lang="cs-CZ" dirty="0" err="1" smtClean="0"/>
              <a:t>Nothing</a:t>
            </a:r>
            <a:r>
              <a:rPr lang="cs-CZ" dirty="0" smtClean="0"/>
              <a:t> </a:t>
            </a:r>
            <a:r>
              <a:rPr lang="cs-CZ" dirty="0" err="1" smtClean="0"/>
              <a:t>special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train</a:t>
            </a:r>
            <a:r>
              <a:rPr lang="cs-CZ" dirty="0" smtClean="0"/>
              <a:t> </a:t>
            </a:r>
            <a:r>
              <a:rPr lang="cs-CZ" dirty="0" err="1" smtClean="0"/>
              <a:t>leave</a:t>
            </a:r>
            <a:r>
              <a:rPr lang="cs-CZ" dirty="0" smtClean="0"/>
              <a:t>/</a:t>
            </a:r>
            <a:r>
              <a:rPr lang="cs-CZ" strike="sngStrike" dirty="0" err="1" smtClean="0"/>
              <a:t>is</a:t>
            </a:r>
            <a:r>
              <a:rPr lang="cs-CZ" strike="sngStrike" dirty="0" smtClean="0"/>
              <a:t> </a:t>
            </a:r>
            <a:r>
              <a:rPr lang="cs-CZ" strike="sngStrike" dirty="0" err="1" smtClean="0"/>
              <a:t>your</a:t>
            </a:r>
            <a:r>
              <a:rPr lang="cs-CZ" strike="sngStrike" dirty="0" smtClean="0"/>
              <a:t> </a:t>
            </a:r>
            <a:r>
              <a:rPr lang="cs-CZ" strike="sngStrike" dirty="0" err="1" smtClean="0"/>
              <a:t>train</a:t>
            </a:r>
            <a:r>
              <a:rPr lang="cs-CZ" strike="sngStrike" dirty="0" smtClean="0"/>
              <a:t> </a:t>
            </a:r>
            <a:r>
              <a:rPr lang="cs-CZ" strike="sngStrike" dirty="0" err="1" smtClean="0"/>
              <a:t>leaving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do/ </a:t>
            </a:r>
            <a:r>
              <a:rPr lang="cs-CZ" strike="sngStrike" dirty="0" smtClean="0"/>
              <a:t>are </a:t>
            </a:r>
            <a:r>
              <a:rPr lang="cs-CZ" strike="sngStrike" dirty="0" err="1" smtClean="0"/>
              <a:t>you</a:t>
            </a:r>
            <a:r>
              <a:rPr lang="cs-CZ" strike="sngStrike" dirty="0" smtClean="0"/>
              <a:t> </a:t>
            </a:r>
            <a:r>
              <a:rPr lang="cs-CZ" strike="sngStrike" dirty="0" err="1" smtClean="0"/>
              <a:t>doing</a:t>
            </a:r>
            <a:r>
              <a:rPr lang="cs-CZ" strike="sngStrike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´t </a:t>
            </a:r>
            <a:r>
              <a:rPr lang="cs-CZ" dirty="0" err="1" smtClean="0"/>
              <a:t>hear</a:t>
            </a:r>
            <a:r>
              <a:rPr lang="cs-CZ" dirty="0" smtClean="0"/>
              <a:t>/</a:t>
            </a:r>
            <a:r>
              <a:rPr lang="cs-CZ" strike="sngStrike" dirty="0" err="1" smtClean="0"/>
              <a:t>isn</a:t>
            </a:r>
            <a:r>
              <a:rPr lang="cs-CZ" strike="sngStrike" dirty="0" smtClean="0"/>
              <a:t>´t </a:t>
            </a:r>
            <a:r>
              <a:rPr lang="cs-CZ" strike="sngStrike" dirty="0" err="1" smtClean="0"/>
              <a:t>hearing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strike="sngStrike" dirty="0" smtClean="0"/>
              <a:t>has</a:t>
            </a:r>
            <a:r>
              <a:rPr lang="cs-CZ" dirty="0" smtClean="0"/>
              <a:t>/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having</a:t>
            </a:r>
            <a:r>
              <a:rPr lang="cs-CZ" dirty="0" smtClean="0"/>
              <a:t> a </a:t>
            </a:r>
            <a:r>
              <a:rPr lang="cs-CZ" dirty="0" err="1" smtClean="0"/>
              <a:t>shower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smell</a:t>
            </a:r>
            <a:r>
              <a:rPr lang="cs-CZ" dirty="0" smtClean="0"/>
              <a:t>/</a:t>
            </a:r>
            <a:r>
              <a:rPr lang="cs-CZ" strike="sngStrike" dirty="0" smtClean="0"/>
              <a:t>are </a:t>
            </a:r>
            <a:r>
              <a:rPr lang="cs-CZ" strike="sngStrike" dirty="0" err="1" smtClean="0"/>
              <a:t>smelling</a:t>
            </a:r>
            <a:r>
              <a:rPr lang="cs-CZ" strike="sngStrike" dirty="0" smtClean="0"/>
              <a:t> </a:t>
            </a:r>
            <a:r>
              <a:rPr lang="cs-CZ" dirty="0" err="1" smtClean="0"/>
              <a:t>awful</a:t>
            </a:r>
            <a:r>
              <a:rPr lang="cs-CZ" dirty="0" smtClean="0"/>
              <a:t>.  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When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meet</a:t>
            </a:r>
            <a:r>
              <a:rPr lang="cs-CZ" dirty="0" smtClean="0"/>
              <a:t>/</a:t>
            </a:r>
            <a:r>
              <a:rPr lang="cs-CZ" strike="sngStrike" dirty="0" smtClean="0"/>
              <a:t>are </a:t>
            </a:r>
            <a:r>
              <a:rPr lang="cs-CZ" strike="sngStrike" dirty="0" err="1" smtClean="0"/>
              <a:t>you</a:t>
            </a:r>
            <a:r>
              <a:rPr lang="cs-CZ" strike="sngStrike" dirty="0" smtClean="0"/>
              <a:t> meeting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nephews</a:t>
            </a:r>
            <a:r>
              <a:rPr lang="cs-CZ" dirty="0" smtClean="0"/>
              <a:t>? – </a:t>
            </a:r>
            <a:r>
              <a:rPr lang="cs-CZ" dirty="0" err="1" smtClean="0"/>
              <a:t>Twice</a:t>
            </a:r>
            <a:r>
              <a:rPr lang="cs-CZ" dirty="0" smtClean="0"/>
              <a:t> a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The</a:t>
            </a:r>
            <a:r>
              <a:rPr lang="cs-CZ" dirty="0" smtClean="0"/>
              <a:t> film </a:t>
            </a:r>
            <a:r>
              <a:rPr lang="cs-CZ" dirty="0" err="1" smtClean="0"/>
              <a:t>finishes</a:t>
            </a:r>
            <a:r>
              <a:rPr lang="cs-CZ" dirty="0" smtClean="0"/>
              <a:t>/</a:t>
            </a:r>
            <a:r>
              <a:rPr lang="cs-CZ" strike="sngStrike" dirty="0" err="1" smtClean="0"/>
              <a:t>is</a:t>
            </a:r>
            <a:r>
              <a:rPr lang="cs-CZ" strike="sngStrike" dirty="0" smtClean="0"/>
              <a:t> </a:t>
            </a:r>
            <a:r>
              <a:rPr lang="cs-CZ" strike="sngStrike" dirty="0" err="1" smtClean="0"/>
              <a:t>finishing</a:t>
            </a:r>
            <a:r>
              <a:rPr lang="cs-CZ" strike="sngStrike" dirty="0" smtClean="0"/>
              <a:t> </a:t>
            </a:r>
            <a:r>
              <a:rPr lang="cs-CZ" dirty="0" smtClean="0"/>
              <a:t>in ten </a:t>
            </a:r>
            <a:r>
              <a:rPr lang="cs-CZ" dirty="0" err="1" smtClean="0"/>
              <a:t>minutes</a:t>
            </a:r>
            <a:r>
              <a:rPr lang="cs-CZ" dirty="0" smtClean="0"/>
              <a:t>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 </a:t>
            </a:r>
            <a:r>
              <a:rPr lang="cs-CZ" strike="sngStrike" dirty="0" smtClean="0"/>
              <a:t>go</a:t>
            </a:r>
            <a:r>
              <a:rPr lang="cs-CZ" dirty="0" smtClean="0"/>
              <a:t>/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bed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night</a:t>
            </a:r>
            <a:r>
              <a:rPr lang="cs-CZ" dirty="0" smtClean="0"/>
              <a:t>!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Usually</a:t>
            </a:r>
            <a:r>
              <a:rPr lang="cs-CZ" dirty="0" smtClean="0"/>
              <a:t> I </a:t>
            </a:r>
            <a:r>
              <a:rPr lang="cs-CZ" dirty="0" err="1" smtClean="0"/>
              <a:t>wear</a:t>
            </a:r>
            <a:r>
              <a:rPr lang="cs-CZ" dirty="0" smtClean="0"/>
              <a:t>/</a:t>
            </a:r>
            <a:r>
              <a:rPr lang="cs-CZ" strike="sngStrike" dirty="0" err="1" smtClean="0"/>
              <a:t>am</a:t>
            </a:r>
            <a:r>
              <a:rPr lang="cs-CZ" strike="sngStrike" dirty="0" smtClean="0"/>
              <a:t> </a:t>
            </a:r>
            <a:r>
              <a:rPr lang="cs-CZ" strike="sngStrike" dirty="0" err="1" smtClean="0"/>
              <a:t>wearing</a:t>
            </a:r>
            <a:r>
              <a:rPr lang="cs-CZ" strike="sngStrike" dirty="0" smtClean="0"/>
              <a:t> </a:t>
            </a:r>
            <a:r>
              <a:rPr lang="cs-CZ" dirty="0" err="1" smtClean="0"/>
              <a:t>glasses</a:t>
            </a:r>
            <a:r>
              <a:rPr lang="cs-CZ" dirty="0" smtClean="0"/>
              <a:t>. </a:t>
            </a:r>
            <a:r>
              <a:rPr lang="cs-CZ" dirty="0" err="1" smtClean="0"/>
              <a:t>Today</a:t>
            </a:r>
            <a:r>
              <a:rPr lang="cs-CZ" dirty="0" smtClean="0"/>
              <a:t> </a:t>
            </a:r>
            <a:r>
              <a:rPr lang="cs-CZ" strike="sngStrike" dirty="0" smtClean="0"/>
              <a:t>I </a:t>
            </a:r>
            <a:r>
              <a:rPr lang="cs-CZ" strike="sngStrike" dirty="0" err="1" smtClean="0"/>
              <a:t>wear</a:t>
            </a:r>
            <a:r>
              <a:rPr lang="cs-CZ" dirty="0" smtClean="0"/>
              <a:t>/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</a:t>
            </a:r>
            <a:r>
              <a:rPr lang="cs-CZ" dirty="0" err="1" smtClean="0"/>
              <a:t>contact</a:t>
            </a:r>
            <a:r>
              <a:rPr lang="cs-CZ" dirty="0" smtClean="0"/>
              <a:t> </a:t>
            </a:r>
            <a:r>
              <a:rPr lang="cs-CZ" dirty="0" err="1" smtClean="0"/>
              <a:t>lenses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527048"/>
            <a:ext cx="8928992" cy="4854280"/>
          </a:xfrm>
        </p:spPr>
        <p:txBody>
          <a:bodyPr lIns="72000">
            <a:normAutofit fontScale="77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>
                <a:sym typeface="Webdings"/>
              </a:rPr>
              <a:t>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_____________ (</a:t>
            </a:r>
            <a:r>
              <a:rPr lang="cs-CZ" dirty="0" err="1" smtClean="0"/>
              <a:t>you</a:t>
            </a:r>
            <a:r>
              <a:rPr lang="cs-CZ" dirty="0" smtClean="0"/>
              <a:t>/do)?</a:t>
            </a:r>
          </a:p>
          <a:p>
            <a:pPr>
              <a:buNone/>
            </a:pPr>
            <a:r>
              <a:rPr lang="cs-CZ" dirty="0" smtClean="0"/>
              <a:t>	    </a:t>
            </a:r>
            <a:r>
              <a:rPr lang="cs-CZ" dirty="0" smtClean="0">
                <a:sym typeface="Webdings"/>
              </a:rPr>
              <a:t> </a:t>
            </a:r>
            <a:r>
              <a:rPr lang="cs-CZ" dirty="0" smtClean="0"/>
              <a:t>I _____________ (</a:t>
            </a:r>
            <a:r>
              <a:rPr lang="cs-CZ" dirty="0" err="1" smtClean="0"/>
              <a:t>pack</a:t>
            </a:r>
            <a:r>
              <a:rPr lang="cs-CZ" dirty="0" smtClean="0"/>
              <a:t>). I _____________ (</a:t>
            </a:r>
            <a:r>
              <a:rPr lang="cs-CZ" dirty="0" err="1" smtClean="0"/>
              <a:t>leave</a:t>
            </a:r>
            <a:r>
              <a:rPr lang="cs-CZ" dirty="0" smtClean="0"/>
              <a:t>)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</a:t>
            </a:r>
            <a:r>
              <a:rPr lang="cs-CZ" dirty="0" smtClean="0">
                <a:sym typeface="Webdings"/>
              </a:rPr>
              <a:t></a:t>
            </a:r>
            <a:r>
              <a:rPr lang="cs-CZ" dirty="0" smtClean="0"/>
              <a:t> </a:t>
            </a:r>
            <a:r>
              <a:rPr lang="cs-CZ" dirty="0" err="1" smtClean="0"/>
              <a:t>But</a:t>
            </a:r>
            <a:r>
              <a:rPr lang="cs-CZ" dirty="0" smtClean="0"/>
              <a:t> I _____________ (not/</a:t>
            </a:r>
            <a:r>
              <a:rPr lang="cs-CZ" dirty="0" err="1" smtClean="0"/>
              <a:t>understand</a:t>
            </a:r>
            <a:r>
              <a:rPr lang="cs-CZ" dirty="0" smtClean="0"/>
              <a:t>). </a:t>
            </a:r>
            <a:r>
              <a:rPr lang="cs-CZ" dirty="0" err="1" smtClean="0"/>
              <a:t>Where</a:t>
            </a:r>
            <a:r>
              <a:rPr lang="cs-CZ" dirty="0" smtClean="0"/>
              <a:t>              	_____________ (</a:t>
            </a:r>
            <a:r>
              <a:rPr lang="cs-CZ" dirty="0" err="1" smtClean="0"/>
              <a:t>you</a:t>
            </a:r>
            <a:r>
              <a:rPr lang="cs-CZ" dirty="0" smtClean="0"/>
              <a:t>/go)?</a:t>
            </a:r>
          </a:p>
          <a:p>
            <a:pPr>
              <a:buNone/>
            </a:pPr>
            <a:r>
              <a:rPr lang="cs-CZ" dirty="0" smtClean="0"/>
              <a:t>        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smtClean="0"/>
              <a:t>  I __________ (not/</a:t>
            </a:r>
            <a:r>
              <a:rPr lang="cs-CZ" dirty="0" err="1" smtClean="0"/>
              <a:t>know</a:t>
            </a:r>
            <a:r>
              <a:rPr lang="cs-CZ" dirty="0" smtClean="0"/>
              <a:t>)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 </a:t>
            </a:r>
            <a:r>
              <a:rPr lang="cs-CZ" dirty="0" err="1" smtClean="0"/>
              <a:t>know</a:t>
            </a:r>
            <a:r>
              <a:rPr lang="cs-CZ" dirty="0" smtClean="0"/>
              <a:t> 	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Lucas</a:t>
            </a:r>
            <a:r>
              <a:rPr lang="cs-CZ" dirty="0" smtClean="0"/>
              <a:t> _____________ (</a:t>
            </a:r>
            <a:r>
              <a:rPr lang="cs-CZ" dirty="0" err="1" smtClean="0"/>
              <a:t>pick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)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 </a:t>
            </a:r>
            <a:r>
              <a:rPr lang="cs-CZ" dirty="0" err="1" smtClean="0"/>
              <a:t>six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514350" indent="-514350">
              <a:buAutoNum type="arabicParenR" startAt="2"/>
            </a:pPr>
            <a:r>
              <a:rPr lang="cs-CZ" dirty="0" smtClean="0">
                <a:sym typeface="Webdings"/>
              </a:rPr>
              <a:t> </a:t>
            </a:r>
            <a:r>
              <a:rPr lang="cs-CZ" dirty="0" err="1" smtClean="0"/>
              <a:t>Hurry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!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go! – 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smtClean="0"/>
              <a:t>OK, I _______(</a:t>
            </a:r>
            <a:r>
              <a:rPr lang="cs-CZ" dirty="0" err="1" smtClean="0"/>
              <a:t>come</a:t>
            </a:r>
            <a:r>
              <a:rPr lang="cs-CZ" dirty="0" smtClean="0"/>
              <a:t>).</a:t>
            </a:r>
          </a:p>
          <a:p>
            <a:pPr marL="514350" indent="-514350">
              <a:buAutoNum type="arabicParenR" startAt="2"/>
            </a:pPr>
            <a:r>
              <a:rPr lang="cs-CZ" dirty="0" smtClean="0">
                <a:sym typeface="Webdings"/>
              </a:rPr>
              <a:t> </a:t>
            </a:r>
            <a:r>
              <a:rPr lang="cs-CZ" dirty="0" smtClean="0"/>
              <a:t>	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? –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smtClean="0"/>
              <a:t> I _______(</a:t>
            </a:r>
            <a:r>
              <a:rPr lang="cs-CZ" dirty="0" err="1" smtClean="0"/>
              <a:t>learn</a:t>
            </a:r>
            <a:r>
              <a:rPr lang="cs-CZ" dirty="0" smtClean="0"/>
              <a:t>). My </a:t>
            </a:r>
            <a:r>
              <a:rPr lang="cs-CZ" dirty="0" err="1" smtClean="0"/>
              <a:t>mum</a:t>
            </a:r>
            <a:r>
              <a:rPr lang="cs-CZ" dirty="0" smtClean="0"/>
              <a:t> _______(</a:t>
            </a:r>
            <a:r>
              <a:rPr lang="cs-CZ" dirty="0" err="1" smtClean="0"/>
              <a:t>teach</a:t>
            </a:r>
            <a:r>
              <a:rPr lang="cs-CZ" dirty="0" smtClean="0"/>
              <a:t>)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4"/>
            </a:pPr>
            <a:r>
              <a:rPr lang="cs-CZ" dirty="0" smtClean="0">
                <a:sym typeface="Webdings"/>
              </a:rPr>
              <a:t> </a:t>
            </a:r>
            <a:r>
              <a:rPr lang="cs-CZ" dirty="0" smtClean="0"/>
              <a:t>__________ (</a:t>
            </a:r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enjoy</a:t>
            </a:r>
            <a:r>
              <a:rPr lang="cs-CZ" dirty="0" smtClean="0"/>
              <a:t>)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 – 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err="1" smtClean="0"/>
              <a:t>Yes</a:t>
            </a:r>
            <a:r>
              <a:rPr lang="cs-CZ" dirty="0" smtClean="0"/>
              <a:t>, I___.</a:t>
            </a:r>
          </a:p>
          <a:p>
            <a:pPr marL="514350" indent="-514350">
              <a:buAutoNum type="arabicParenR" startAt="4"/>
            </a:pPr>
            <a:r>
              <a:rPr lang="cs-CZ" dirty="0" smtClean="0">
                <a:sym typeface="Webdings"/>
              </a:rPr>
              <a:t> </a:t>
            </a:r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__________ (</a:t>
            </a:r>
            <a:r>
              <a:rPr lang="cs-CZ" dirty="0" err="1" smtClean="0"/>
              <a:t>try</a:t>
            </a:r>
            <a:r>
              <a:rPr lang="cs-CZ" dirty="0" smtClean="0"/>
              <a:t>) to open my car. – 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err="1" smtClean="0"/>
              <a:t>Oh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sorry</a:t>
            </a:r>
            <a:r>
              <a:rPr lang="cs-CZ" dirty="0" smtClean="0"/>
              <a:t>, I ______(not/</a:t>
            </a:r>
            <a:r>
              <a:rPr lang="cs-CZ" dirty="0" err="1" smtClean="0"/>
              <a:t>remember</a:t>
            </a:r>
            <a:r>
              <a:rPr lang="cs-CZ" dirty="0" smtClean="0"/>
              <a:t>) </a:t>
            </a:r>
            <a:r>
              <a:rPr lang="cs-CZ" dirty="0" err="1" smtClean="0"/>
              <a:t>which</a:t>
            </a:r>
            <a:r>
              <a:rPr lang="cs-CZ" dirty="0" smtClean="0"/>
              <a:t> car </a:t>
            </a:r>
            <a:r>
              <a:rPr lang="cs-CZ" dirty="0" err="1" smtClean="0"/>
              <a:t>is</a:t>
            </a:r>
            <a:r>
              <a:rPr lang="cs-CZ" dirty="0" smtClean="0"/>
              <a:t> mine.</a:t>
            </a:r>
          </a:p>
          <a:p>
            <a:pPr marL="514350" indent="-514350">
              <a:buAutoNum type="arabicParenR" startAt="4"/>
            </a:pPr>
            <a:r>
              <a:rPr lang="cs-CZ" dirty="0" smtClean="0">
                <a:sym typeface="Webdings"/>
              </a:rPr>
              <a:t> </a:t>
            </a: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funny</a:t>
            </a:r>
            <a:r>
              <a:rPr lang="cs-CZ" dirty="0" smtClean="0"/>
              <a:t>? </a:t>
            </a:r>
            <a:r>
              <a:rPr lang="cs-CZ" dirty="0" err="1" smtClean="0"/>
              <a:t>What</a:t>
            </a:r>
            <a:r>
              <a:rPr lang="cs-CZ" dirty="0" smtClean="0"/>
              <a:t> _______(</a:t>
            </a:r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laugh</a:t>
            </a:r>
            <a:r>
              <a:rPr lang="cs-CZ" dirty="0" smtClean="0"/>
              <a:t>) </a:t>
            </a:r>
            <a:r>
              <a:rPr lang="cs-CZ" dirty="0" err="1" smtClean="0"/>
              <a:t>at</a:t>
            </a:r>
            <a:r>
              <a:rPr lang="cs-CZ" dirty="0" smtClean="0"/>
              <a:t>? – 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smtClean="0"/>
              <a:t>Look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 smtClean="0"/>
              <a:t> he _____(</a:t>
            </a:r>
            <a:r>
              <a:rPr lang="cs-CZ" dirty="0" err="1" smtClean="0"/>
              <a:t>wear</a:t>
            </a:r>
            <a:r>
              <a:rPr lang="cs-CZ" dirty="0" smtClean="0"/>
              <a:t>)!</a:t>
            </a:r>
          </a:p>
          <a:p>
            <a:pPr marL="514350" indent="-514350">
              <a:buAutoNum type="arabicParenR" startAt="4"/>
            </a:pPr>
            <a:r>
              <a:rPr lang="cs-CZ" dirty="0" smtClean="0">
                <a:sym typeface="Webdings"/>
              </a:rPr>
              <a:t> </a:t>
            </a:r>
            <a:r>
              <a:rPr lang="cs-CZ" dirty="0" err="1" smtClean="0"/>
              <a:t>What</a:t>
            </a:r>
            <a:r>
              <a:rPr lang="cs-CZ" dirty="0" smtClean="0"/>
              <a:t> _______(</a:t>
            </a:r>
            <a:r>
              <a:rPr lang="cs-CZ" dirty="0" err="1" smtClean="0"/>
              <a:t>your</a:t>
            </a:r>
            <a:r>
              <a:rPr lang="cs-CZ" dirty="0" smtClean="0"/>
              <a:t> sister/do)? – </a:t>
            </a:r>
            <a:r>
              <a:rPr lang="cs-CZ" dirty="0" smtClean="0">
                <a:sym typeface="Webdings"/>
              </a:rPr>
              <a:t></a:t>
            </a:r>
            <a:r>
              <a:rPr lang="cs-CZ" dirty="0" err="1" smtClean="0"/>
              <a:t>She</a:t>
            </a:r>
            <a:r>
              <a:rPr lang="cs-CZ" dirty="0" smtClean="0"/>
              <a:t>´s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architect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527048"/>
            <a:ext cx="8928992" cy="4854280"/>
          </a:xfrm>
        </p:spPr>
        <p:txBody>
          <a:bodyPr lIns="72000">
            <a:normAutofit fontScale="77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>
                <a:sym typeface="Webdings"/>
              </a:rPr>
              <a:t>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 </a:t>
            </a:r>
            <a:r>
              <a:rPr lang="cs-CZ" b="1" dirty="0" smtClean="0"/>
              <a:t>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doing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	    </a:t>
            </a:r>
            <a:r>
              <a:rPr lang="cs-CZ" dirty="0" smtClean="0">
                <a:sym typeface="Webdings"/>
              </a:rPr>
              <a:t> </a:t>
            </a:r>
            <a:r>
              <a:rPr lang="cs-CZ" b="1" dirty="0" smtClean="0"/>
              <a:t>I</a:t>
            </a:r>
            <a:r>
              <a:rPr lang="cs-CZ" dirty="0" smtClean="0"/>
              <a:t>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packing</a:t>
            </a:r>
            <a:r>
              <a:rPr lang="cs-CZ" dirty="0" smtClean="0"/>
              <a:t>. </a:t>
            </a:r>
            <a:r>
              <a:rPr lang="cs-CZ" b="1" dirty="0" smtClean="0"/>
              <a:t>I</a:t>
            </a:r>
            <a:r>
              <a:rPr lang="cs-CZ" dirty="0" smtClean="0"/>
              <a:t>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leaving</a:t>
            </a:r>
            <a:r>
              <a:rPr lang="cs-CZ" b="1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</a:t>
            </a:r>
            <a:r>
              <a:rPr lang="cs-CZ" dirty="0" smtClean="0">
                <a:sym typeface="Webdings"/>
              </a:rPr>
              <a:t></a:t>
            </a:r>
            <a:r>
              <a:rPr lang="cs-CZ" dirty="0" smtClean="0"/>
              <a:t>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b="1" dirty="0" smtClean="0"/>
              <a:t>I</a:t>
            </a:r>
            <a:r>
              <a:rPr lang="cs-CZ" dirty="0" smtClean="0"/>
              <a:t> </a:t>
            </a:r>
            <a:r>
              <a:rPr lang="cs-CZ" b="1" dirty="0" smtClean="0"/>
              <a:t>don´t  </a:t>
            </a:r>
            <a:r>
              <a:rPr lang="cs-CZ" b="1" dirty="0" err="1" smtClean="0"/>
              <a:t>understand</a:t>
            </a:r>
            <a:r>
              <a:rPr lang="cs-CZ" dirty="0" smtClean="0"/>
              <a:t>. </a:t>
            </a:r>
            <a:r>
              <a:rPr lang="cs-CZ" dirty="0" err="1" smtClean="0"/>
              <a:t>Where</a:t>
            </a:r>
            <a:r>
              <a:rPr lang="cs-CZ" dirty="0" smtClean="0"/>
              <a:t>  </a:t>
            </a:r>
            <a:r>
              <a:rPr lang="cs-CZ" b="1" dirty="0" smtClean="0"/>
              <a:t>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        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smtClean="0"/>
              <a:t>  I </a:t>
            </a:r>
            <a:r>
              <a:rPr lang="cs-CZ" b="1" dirty="0" smtClean="0"/>
              <a:t>don´t  </a:t>
            </a:r>
            <a:r>
              <a:rPr lang="cs-CZ" b="1" dirty="0" err="1" smtClean="0"/>
              <a:t>know</a:t>
            </a:r>
            <a:r>
              <a:rPr lang="cs-CZ" b="1" dirty="0" smtClean="0"/>
              <a:t> 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I </a:t>
            </a:r>
            <a:r>
              <a:rPr lang="cs-CZ" dirty="0" err="1" smtClean="0"/>
              <a:t>know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	</a:t>
            </a:r>
            <a:r>
              <a:rPr lang="cs-CZ" b="1" dirty="0" err="1" smtClean="0"/>
              <a:t>Lucas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picking</a:t>
            </a:r>
            <a:r>
              <a:rPr lang="cs-CZ" b="1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 </a:t>
            </a:r>
            <a:r>
              <a:rPr lang="cs-CZ" dirty="0" err="1" smtClean="0"/>
              <a:t>six</a:t>
            </a:r>
            <a:r>
              <a:rPr lang="cs-CZ" dirty="0" smtClean="0"/>
              <a:t> o´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514350" indent="-514350">
              <a:buAutoNum type="arabicParenR" startAt="2"/>
            </a:pPr>
            <a:r>
              <a:rPr lang="cs-CZ" dirty="0" smtClean="0">
                <a:sym typeface="Webdings"/>
              </a:rPr>
              <a:t> </a:t>
            </a:r>
            <a:r>
              <a:rPr lang="cs-CZ" dirty="0" err="1" smtClean="0"/>
              <a:t>Hurry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!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go! – 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smtClean="0"/>
              <a:t>OK, </a:t>
            </a:r>
            <a:r>
              <a:rPr lang="cs-CZ" b="1" dirty="0" smtClean="0"/>
              <a:t>I´m </a:t>
            </a:r>
            <a:r>
              <a:rPr lang="cs-CZ" b="1" dirty="0" err="1" smtClean="0"/>
              <a:t>coming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2"/>
            </a:pPr>
            <a:r>
              <a:rPr lang="cs-CZ" dirty="0" smtClean="0">
                <a:sym typeface="Webdings"/>
              </a:rPr>
              <a:t> </a:t>
            </a:r>
            <a:r>
              <a:rPr lang="cs-CZ" dirty="0" smtClean="0"/>
              <a:t>	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? –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smtClean="0"/>
              <a:t> </a:t>
            </a:r>
            <a:r>
              <a:rPr lang="cs-CZ" b="1" dirty="0" smtClean="0"/>
              <a:t>I´m </a:t>
            </a:r>
            <a:r>
              <a:rPr lang="cs-CZ" b="1" dirty="0" err="1" smtClean="0"/>
              <a:t>learning</a:t>
            </a:r>
            <a:r>
              <a:rPr lang="cs-CZ" dirty="0" smtClean="0"/>
              <a:t>. </a:t>
            </a:r>
            <a:r>
              <a:rPr lang="cs-CZ" b="1" dirty="0" smtClean="0"/>
              <a:t>My </a:t>
            </a:r>
            <a:r>
              <a:rPr lang="cs-CZ" b="1" dirty="0" err="1" smtClean="0"/>
              <a:t>mum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teaching</a:t>
            </a:r>
            <a:r>
              <a:rPr lang="cs-CZ" b="1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4"/>
            </a:pPr>
            <a:r>
              <a:rPr lang="cs-CZ" dirty="0" smtClean="0">
                <a:sym typeface="Webdings"/>
              </a:rPr>
              <a:t> </a:t>
            </a:r>
            <a:r>
              <a:rPr lang="cs-CZ" b="1" dirty="0" smtClean="0">
                <a:sym typeface="Webdings"/>
              </a:rPr>
              <a:t>Are </a:t>
            </a:r>
            <a:r>
              <a:rPr lang="cs-CZ" b="1" dirty="0" err="1" smtClean="0">
                <a:sym typeface="Webdings"/>
              </a:rPr>
              <a:t>you</a:t>
            </a:r>
            <a:r>
              <a:rPr lang="cs-CZ" b="1" dirty="0" smtClean="0">
                <a:sym typeface="Webdings"/>
              </a:rPr>
              <a:t> </a:t>
            </a:r>
            <a:r>
              <a:rPr lang="cs-CZ" b="1" dirty="0" err="1" smtClean="0">
                <a:sym typeface="Webdings"/>
              </a:rPr>
              <a:t>enjoying</a:t>
            </a:r>
            <a:r>
              <a:rPr lang="cs-CZ" b="1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 – 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4"/>
            </a:pPr>
            <a:r>
              <a:rPr lang="cs-CZ" dirty="0" smtClean="0">
                <a:sym typeface="Webdings"/>
              </a:rPr>
              <a:t> </a:t>
            </a:r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are </a:t>
            </a:r>
            <a:r>
              <a:rPr lang="cs-CZ" b="1" dirty="0" err="1" smtClean="0"/>
              <a:t>trying</a:t>
            </a:r>
            <a:r>
              <a:rPr lang="cs-CZ" b="1" dirty="0" smtClean="0"/>
              <a:t> </a:t>
            </a:r>
            <a:r>
              <a:rPr lang="cs-CZ" dirty="0" smtClean="0"/>
              <a:t>to open my car. – 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err="1" smtClean="0"/>
              <a:t>Oh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sorry</a:t>
            </a:r>
            <a:r>
              <a:rPr lang="cs-CZ" dirty="0" smtClean="0"/>
              <a:t>, </a:t>
            </a:r>
            <a:r>
              <a:rPr lang="cs-CZ" b="1" dirty="0" smtClean="0"/>
              <a:t>I don´t/</a:t>
            </a:r>
            <a:r>
              <a:rPr lang="cs-CZ" b="1" dirty="0" err="1" smtClean="0"/>
              <a:t>can</a:t>
            </a:r>
            <a:r>
              <a:rPr lang="cs-CZ" b="1" dirty="0" smtClean="0"/>
              <a:t>´t  </a:t>
            </a:r>
            <a:r>
              <a:rPr lang="cs-CZ" b="1" dirty="0" err="1" smtClean="0"/>
              <a:t>remember</a:t>
            </a:r>
            <a:r>
              <a:rPr lang="cs-CZ" b="1" dirty="0" smtClean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car </a:t>
            </a:r>
            <a:r>
              <a:rPr lang="cs-CZ" dirty="0" err="1" smtClean="0"/>
              <a:t>is</a:t>
            </a:r>
            <a:r>
              <a:rPr lang="cs-CZ" dirty="0" smtClean="0"/>
              <a:t> mine.</a:t>
            </a:r>
          </a:p>
          <a:p>
            <a:pPr marL="514350" indent="-514350">
              <a:buAutoNum type="arabicParenR" startAt="4"/>
            </a:pPr>
            <a:r>
              <a:rPr lang="cs-CZ" dirty="0" smtClean="0">
                <a:sym typeface="Webdings"/>
              </a:rPr>
              <a:t> </a:t>
            </a:r>
            <a:r>
              <a:rPr lang="cs-CZ" dirty="0" err="1" smtClean="0"/>
              <a:t>What</a:t>
            </a:r>
            <a:r>
              <a:rPr lang="cs-CZ" dirty="0" smtClean="0"/>
              <a:t>´s </a:t>
            </a:r>
            <a:r>
              <a:rPr lang="cs-CZ" dirty="0" err="1" smtClean="0"/>
              <a:t>funny</a:t>
            </a:r>
            <a:r>
              <a:rPr lang="cs-CZ" dirty="0" smtClean="0"/>
              <a:t>?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b="1" dirty="0" smtClean="0"/>
              <a:t>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laughing</a:t>
            </a:r>
            <a:r>
              <a:rPr lang="cs-CZ" b="1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? – </a:t>
            </a:r>
            <a:r>
              <a:rPr lang="cs-CZ" dirty="0" smtClean="0">
                <a:sym typeface="Webdings"/>
              </a:rPr>
              <a:t></a:t>
            </a:r>
            <a:r>
              <a:rPr lang="cs-CZ" dirty="0" smtClean="0"/>
              <a:t>Look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              	T-</a:t>
            </a:r>
            <a:r>
              <a:rPr lang="cs-CZ" dirty="0" err="1" smtClean="0"/>
              <a:t>shirt</a:t>
            </a:r>
            <a:r>
              <a:rPr lang="cs-CZ" dirty="0" smtClean="0"/>
              <a:t> </a:t>
            </a:r>
            <a:r>
              <a:rPr lang="cs-CZ" b="1" dirty="0" smtClean="0"/>
              <a:t>he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wearing</a:t>
            </a:r>
            <a:r>
              <a:rPr lang="cs-CZ" dirty="0" smtClean="0"/>
              <a:t>!</a:t>
            </a:r>
          </a:p>
          <a:p>
            <a:pPr marL="514350" indent="-514350">
              <a:buAutoNum type="arabicParenR" startAt="4"/>
            </a:pPr>
            <a:r>
              <a:rPr lang="cs-CZ" dirty="0" smtClean="0">
                <a:sym typeface="Webdings"/>
              </a:rPr>
              <a:t>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b="1" dirty="0" err="1" smtClean="0"/>
              <a:t>does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sister do</a:t>
            </a:r>
            <a:r>
              <a:rPr lang="cs-CZ" dirty="0" smtClean="0"/>
              <a:t>? – </a:t>
            </a:r>
            <a:r>
              <a:rPr lang="cs-CZ" dirty="0" smtClean="0">
                <a:sym typeface="Webdings"/>
              </a:rPr>
              <a:t></a:t>
            </a:r>
            <a:r>
              <a:rPr lang="cs-CZ" dirty="0" err="1" smtClean="0"/>
              <a:t>She</a:t>
            </a:r>
            <a:r>
              <a:rPr lang="cs-CZ" dirty="0" smtClean="0"/>
              <a:t>´s 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architect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5029200"/>
            <a:ext cx="8544247" cy="1219200"/>
          </a:xfrm>
        </p:spPr>
        <p:txBody>
          <a:bodyPr/>
          <a:lstStyle/>
          <a:p>
            <a:r>
              <a:rPr lang="cs-CZ" dirty="0" smtClean="0"/>
              <a:t>		WHAT DO THEY USUALLY DO?</a:t>
            </a:r>
            <a:br>
              <a:rPr lang="cs-CZ" dirty="0" smtClean="0"/>
            </a:br>
            <a:r>
              <a:rPr lang="cs-CZ" dirty="0" smtClean="0"/>
              <a:t>		WHAT ARE DOING AT THE MOMENT?</a:t>
            </a:r>
            <a:endParaRPr lang="cs-CZ" dirty="0"/>
          </a:p>
        </p:txBody>
      </p:sp>
      <p:pic>
        <p:nvPicPr>
          <p:cNvPr id="7" name="Zástupný symbol pro obrázek 6" descr="imagesCAFLF2BW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453" b="1453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1238672" cy="5257800"/>
          </a:xfrm>
        </p:spPr>
        <p:txBody>
          <a:bodyPr vert="wordArtVert">
            <a:normAutofit/>
          </a:bodyPr>
          <a:lstStyle/>
          <a:p>
            <a:r>
              <a:rPr lang="cs-CZ" sz="2400" b="1" dirty="0" smtClean="0"/>
              <a:t>THE SIMPSONS</a:t>
            </a:r>
            <a:endParaRPr lang="cs-CZ" sz="2400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Použité zdroje: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Slide 4 – 11: Vlastní </a:t>
            </a:r>
            <a:r>
              <a:rPr lang="cs-CZ" sz="1400" dirty="0" err="1" smtClean="0"/>
              <a:t>tvorn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Slide 12: AUTOR NEUVEDEN. </a:t>
            </a:r>
            <a:r>
              <a:rPr lang="cs-CZ" sz="1400" i="1" dirty="0" err="1" smtClean="0"/>
              <a:t>google.cz</a:t>
            </a:r>
            <a:r>
              <a:rPr lang="cs-CZ" sz="1400" dirty="0" smtClean="0"/>
              <a:t> [online]. [cit. 21.7.2013]. Dostupný na WWW: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fanpop.com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clubs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homer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simpson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/137603/</a:t>
            </a:r>
            <a:r>
              <a:rPr lang="cs-CZ" sz="1400" dirty="0" err="1" smtClean="0">
                <a:hlinkClick r:id="rId3"/>
              </a:rPr>
              <a:t>title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homer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family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photo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</TotalTime>
  <Words>742</Words>
  <Application>Microsoft Office PowerPoint</Application>
  <PresentationFormat>Předvádění na obrazovce (4:3)</PresentationFormat>
  <Paragraphs>129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Snímek 1</vt:lpstr>
      <vt:lpstr>ANOTACE</vt:lpstr>
      <vt:lpstr>PRESENT  SIMPLE  VS PRESENT CONTINUOUS</vt:lpstr>
      <vt:lpstr>THE PRESENT SIMPLE IS USED FOR:</vt:lpstr>
      <vt:lpstr> THE PRESENT CONTINUOUS IS USED FOR:</vt:lpstr>
      <vt:lpstr>STATE VERBS – TRY TO MAKE UP THE RULE</vt:lpstr>
      <vt:lpstr>EXPLAIN THE DIFFERENCE </vt:lpstr>
      <vt:lpstr>PRACTICE</vt:lpstr>
      <vt:lpstr>PRACTICE - SOLUTION</vt:lpstr>
      <vt:lpstr>TEST</vt:lpstr>
      <vt:lpstr>TEST - SOLUTION</vt:lpstr>
      <vt:lpstr>  WHAT DO THEY USUALLY DO?   WHAT ARE DOING AT THE MOMENT?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 SIMPLE  PRESENT CONTINUOUS</dc:title>
  <dc:creator>Standa</dc:creator>
  <cp:lastModifiedBy>Standa</cp:lastModifiedBy>
  <cp:revision>32</cp:revision>
  <dcterms:created xsi:type="dcterms:W3CDTF">2013-07-20T13:14:07Z</dcterms:created>
  <dcterms:modified xsi:type="dcterms:W3CDTF">2013-07-23T06:40:02Z</dcterms:modified>
</cp:coreProperties>
</file>