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2"/>
  </p:notesMasterIdLst>
  <p:sldIdLst>
    <p:sldId id="26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07F7D462-10F4-47FC-A638-025B12E579AF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A73E537-10C3-4E4B-9D85-D5DFE605C9F8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9B0A9B8-0DBA-42A8-B0C3-F750904B8F40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DBBDD43-CB35-4FED-A9EF-45BD85858278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318502F-CEF9-4960-8DDE-EB10102BB731}" type="datetime1">
              <a:rPr lang="cs-CZ" smtClean="0"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F792ED2-078A-454F-AA94-4EEDC6520184}" type="datetime1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BD95E70-1164-4CC7-84B4-13C594B9AB68}" type="datetime1">
              <a:rPr lang="cs-CZ" smtClean="0"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30E44D7-02AF-4A58-A509-66F30E85B005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C532EE1-F59B-4356-B899-794535DDE59F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AF9DC70-63B2-47A2-9142-33F49287E60F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984AD91-D376-415C-BDF5-DA48537FAC16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92100"/>
            <a:ext cx="8229600" cy="1384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81A8F2-0F29-4F58-A97E-DBFF635C382E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smtClean="0"/>
              <a:t>VY 52 Inovace 43</a:t>
            </a: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070DC5-12C4-46CA-9D2D-AE0FEBDDCE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5225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43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ednotk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24979204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name="Document" r:id="rId5" imgW="6262079" imgH="6445984" progId="Word.Document.8">
                  <p:embed/>
                </p:oleObj>
              </mc:Choice>
              <mc:Fallback>
                <p:oleObj name="Document" r:id="rId5" imgW="6262079" imgH="644598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206375"/>
                        <a:ext cx="6262688" cy="644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4318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Měření hmotnosti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696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Hmotnost měříme vahou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5124" name="Picture 6" descr="P1010153"/>
          <p:cNvPicPr>
            <a:picLocks noChangeAspect="1" noChangeArrowheads="1"/>
          </p:cNvPicPr>
          <p:nvPr/>
        </p:nvPicPr>
        <p:blipFill>
          <a:blip r:embed="rId2"/>
          <a:srcRect l="15875" t="27553" r="21744" b="22736"/>
          <a:stretch>
            <a:fillRect/>
          </a:stretch>
        </p:blipFill>
        <p:spPr bwMode="auto">
          <a:xfrm>
            <a:off x="755650" y="1844675"/>
            <a:ext cx="8115300" cy="484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55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Složení rovnoramenných vah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/>
              <a:t>vahadlo</a:t>
            </a:r>
          </a:p>
          <a:p>
            <a:pPr eaLnBrk="1" hangingPunct="1">
              <a:defRPr/>
            </a:pPr>
            <a:r>
              <a:rPr lang="cs-CZ" sz="2800" smtClean="0"/>
              <a:t>ukazatel</a:t>
            </a:r>
          </a:p>
          <a:p>
            <a:pPr eaLnBrk="1" hangingPunct="1">
              <a:defRPr/>
            </a:pPr>
            <a:r>
              <a:rPr lang="cs-CZ" sz="2800" smtClean="0"/>
              <a:t>stupnice</a:t>
            </a:r>
          </a:p>
          <a:p>
            <a:pPr eaLnBrk="1" hangingPunct="1">
              <a:defRPr/>
            </a:pPr>
            <a:r>
              <a:rPr lang="cs-CZ" sz="2800" smtClean="0"/>
              <a:t>aretační šroub </a:t>
            </a:r>
          </a:p>
          <a:p>
            <a:pPr eaLnBrk="1" hangingPunct="1">
              <a:defRPr/>
            </a:pPr>
            <a:r>
              <a:rPr lang="cs-CZ" sz="2800" smtClean="0"/>
              <a:t>misky</a:t>
            </a:r>
          </a:p>
          <a:p>
            <a:pPr eaLnBrk="1" hangingPunct="1">
              <a:defRPr/>
            </a:pPr>
            <a:r>
              <a:rPr lang="cs-CZ" sz="2800" smtClean="0"/>
              <a:t>sada závaží</a:t>
            </a:r>
          </a:p>
          <a:p>
            <a:pPr eaLnBrk="1" hangingPunct="1">
              <a:defRPr/>
            </a:pPr>
            <a:endParaRPr lang="cs-CZ" sz="2800" smtClean="0"/>
          </a:p>
        </p:txBody>
      </p:sp>
      <p:pic>
        <p:nvPicPr>
          <p:cNvPr id="6148" name="Picture 4" descr="Západ slunc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8200" y="2447925"/>
            <a:ext cx="4038600" cy="3028950"/>
          </a:xfrm>
          <a:noFill/>
        </p:spPr>
      </p:pic>
      <p:pic>
        <p:nvPicPr>
          <p:cNvPr id="6149" name="Picture 6" descr="P1010157"/>
          <p:cNvPicPr>
            <a:picLocks noChangeAspect="1" noChangeArrowheads="1"/>
          </p:cNvPicPr>
          <p:nvPr/>
        </p:nvPicPr>
        <p:blipFill>
          <a:blip r:embed="rId3"/>
          <a:srcRect l="1854" t="20688" r="47420" b="29620"/>
          <a:stretch>
            <a:fillRect/>
          </a:stretch>
        </p:blipFill>
        <p:spPr bwMode="auto">
          <a:xfrm>
            <a:off x="3635375" y="2060575"/>
            <a:ext cx="5275263" cy="3875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VY 52 Inovace 43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127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6" grpId="0"/>
      <p:bldP spid="1638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Jednotky hmotnosti</a:t>
            </a:r>
          </a:p>
        </p:txBody>
      </p:sp>
      <p:graphicFrame>
        <p:nvGraphicFramePr>
          <p:cNvPr id="1026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755650" y="2565400"/>
          <a:ext cx="6567488" cy="3503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Rastrový obrázek" r:id="rId3" imgW="3285714" imgH="1752381" progId="Paint.Picture">
                  <p:embed/>
                </p:oleObj>
              </mc:Choice>
              <mc:Fallback>
                <p:oleObj name="Rastrový obrázek" r:id="rId3" imgW="3285714" imgH="1752381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55650" y="2565400"/>
                        <a:ext cx="6567488" cy="35036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155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Jednotky hmotnosti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hlinkClick r:id="rId2"/>
              </a:rPr>
              <a:t>http://www.jednotky.</a:t>
            </a:r>
            <a:r>
              <a:rPr lang="cs-CZ" dirty="0" err="1" smtClean="0">
                <a:hlinkClick r:id="rId2"/>
              </a:rPr>
              <a:t>cz</a:t>
            </a:r>
            <a:r>
              <a:rPr lang="cs-CZ" smtClean="0">
                <a:hlinkClick r:id="rId2"/>
              </a:rPr>
              <a:t>/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56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Převeď jednotky hmotnosti 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14 kg =    t			256 g =   kg</a:t>
            </a:r>
          </a:p>
          <a:p>
            <a:pPr eaLnBrk="1" hangingPunct="1">
              <a:defRPr/>
            </a:pPr>
            <a:r>
              <a:rPr lang="cs-CZ" smtClean="0"/>
              <a:t>0,75 g =   mg		85412 mg =   kg</a:t>
            </a:r>
          </a:p>
          <a:p>
            <a:pPr eaLnBrk="1" hangingPunct="1">
              <a:defRPr/>
            </a:pPr>
            <a:r>
              <a:rPr lang="cs-CZ" smtClean="0"/>
              <a:t>206,4 kg =   g		44,6 t =   kg</a:t>
            </a:r>
          </a:p>
          <a:p>
            <a:pPr eaLnBrk="1" hangingPunct="1">
              <a:defRPr/>
            </a:pPr>
            <a:r>
              <a:rPr lang="cs-CZ" smtClean="0"/>
              <a:t>0,0054 kg =   g		407 mg =   g</a:t>
            </a:r>
          </a:p>
          <a:p>
            <a:pPr eaLnBrk="1" hangingPunct="1">
              <a:defRPr/>
            </a:pPr>
            <a:r>
              <a:rPr lang="cs-CZ" smtClean="0"/>
              <a:t>289 kg =   t			7,02 t =   g</a:t>
            </a:r>
          </a:p>
          <a:p>
            <a:pPr eaLnBrk="1" hangingPunct="1">
              <a:defRPr/>
            </a:pPr>
            <a:r>
              <a:rPr lang="cs-CZ" smtClean="0"/>
              <a:t>2kg 408 g =   g		2034mg = g</a:t>
            </a:r>
          </a:p>
          <a:p>
            <a:pPr eaLnBrk="1" hangingPunct="1">
              <a:defRPr/>
            </a:pPr>
            <a:r>
              <a:rPr lang="cs-CZ" smtClean="0"/>
              <a:t>0, 54t 3084g =   kg	1147g 48mg =   g  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335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Správné výsledky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smtClean="0"/>
              <a:t>14 kg =0,014 t		256 g =0,256 kg</a:t>
            </a:r>
          </a:p>
          <a:p>
            <a:pPr eaLnBrk="1" hangingPunct="1">
              <a:defRPr/>
            </a:pPr>
            <a:r>
              <a:rPr lang="cs-CZ" sz="2400" smtClean="0"/>
              <a:t>0,75 g =750 mg	          85412 mg =0,085412kg</a:t>
            </a:r>
          </a:p>
          <a:p>
            <a:pPr eaLnBrk="1" hangingPunct="1">
              <a:defRPr/>
            </a:pPr>
            <a:r>
              <a:rPr lang="cs-CZ" sz="2400" smtClean="0"/>
              <a:t>206,4 kg =206400 g	44,6 t = 44600 kg</a:t>
            </a:r>
          </a:p>
          <a:p>
            <a:pPr eaLnBrk="1" hangingPunct="1">
              <a:defRPr/>
            </a:pPr>
            <a:r>
              <a:rPr lang="cs-CZ" sz="2400" smtClean="0"/>
              <a:t>0,0054 kg = 5,4 g	407 mg = 0,407 g</a:t>
            </a:r>
          </a:p>
          <a:p>
            <a:pPr eaLnBrk="1" hangingPunct="1">
              <a:defRPr/>
            </a:pPr>
            <a:r>
              <a:rPr lang="cs-CZ" sz="2400" smtClean="0"/>
              <a:t>289 kg =0,289 t		7,02 t =7020000 g</a:t>
            </a:r>
          </a:p>
          <a:p>
            <a:pPr eaLnBrk="1" hangingPunct="1">
              <a:defRPr/>
            </a:pPr>
            <a:r>
              <a:rPr lang="cs-CZ" sz="2400" smtClean="0"/>
              <a:t>2kg 408 g = 2408 g	2034mg = 2,034 g</a:t>
            </a:r>
          </a:p>
          <a:p>
            <a:pPr eaLnBrk="1" hangingPunct="1">
              <a:defRPr/>
            </a:pPr>
            <a:r>
              <a:rPr lang="cs-CZ" sz="2400" smtClean="0"/>
              <a:t>0, 54t 3084g=543,084kg  1147g 48mg =1147,048 g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25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Zásady při vážení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Vodorovná podložka</a:t>
            </a:r>
          </a:p>
          <a:p>
            <a:pPr eaLnBrk="1" hangingPunct="1">
              <a:defRPr/>
            </a:pPr>
            <a:r>
              <a:rPr lang="cs-CZ" smtClean="0"/>
              <a:t>Vyvážení</a:t>
            </a:r>
          </a:p>
          <a:p>
            <a:pPr eaLnBrk="1" hangingPunct="1">
              <a:defRPr/>
            </a:pPr>
            <a:r>
              <a:rPr lang="cs-CZ" smtClean="0"/>
              <a:t>Aretování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22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8" grpId="0"/>
      <p:bldP spid="19459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Fotoarchív autora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43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721066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89</Words>
  <Application>Microsoft Office PowerPoint</Application>
  <PresentationFormat>Předvádění na obrazovce (4:3)</PresentationFormat>
  <Paragraphs>44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tedka</vt:lpstr>
      <vt:lpstr>Document</vt:lpstr>
      <vt:lpstr>Rastrový obrázek</vt:lpstr>
      <vt:lpstr>Prezentace aplikace PowerPoint</vt:lpstr>
      <vt:lpstr>Měření hmotnosti</vt:lpstr>
      <vt:lpstr>Hmotnost měříme vahou</vt:lpstr>
      <vt:lpstr>Složení rovnoramenných vah</vt:lpstr>
      <vt:lpstr>Jednotky hmotnosti</vt:lpstr>
      <vt:lpstr>Jednotky hmotnosti</vt:lpstr>
      <vt:lpstr>Převeď jednotky hmotnosti </vt:lpstr>
      <vt:lpstr>Správné výsledky</vt:lpstr>
      <vt:lpstr>Zásady při vážení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7</cp:revision>
  <dcterms:created xsi:type="dcterms:W3CDTF">2011-12-23T16:19:48Z</dcterms:created>
  <dcterms:modified xsi:type="dcterms:W3CDTF">2013-07-24T09:27:27Z</dcterms:modified>
</cp:coreProperties>
</file>