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9"/>
  </p:notesMasterIdLst>
  <p:sldIdLst>
    <p:sldId id="265" r:id="rId2"/>
    <p:sldId id="258" r:id="rId3"/>
    <p:sldId id="259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92B1B-2B13-4A07-B199-ED29657A9C40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E669C-0352-4411-82C2-55EDF2B495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837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180C75A-0902-4B79-80F9-73E9B47C44E2}" type="datetime1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710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8FDAB45-93CF-4BDF-9272-0980AEB43B5A}" type="datetime1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827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9A98EDF-C5D1-42B6-B28B-1AAF9D0D0E94}" type="datetime1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935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B3B4DD1-ABA3-49B1-9F3C-BB93611A986A}" type="datetime1">
              <a:rPr lang="cs-CZ" smtClean="0"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364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0E84185-B50F-4239-8D33-38516D653D66}" type="datetime1">
              <a:rPr lang="cs-CZ" smtClean="0"/>
              <a:t>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808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B258F180-D0C5-4791-AAF8-ECED11DD5DF6}" type="datetime1">
              <a:rPr lang="cs-CZ" smtClean="0"/>
              <a:t>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245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DEC2C4FC-DF0B-49FB-83FE-A9B2A3FD20BF}" type="datetime1">
              <a:rPr lang="cs-CZ" smtClean="0"/>
              <a:t>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946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3613A14-89CB-42CB-AA79-A0A15FEE8F47}" type="datetime1">
              <a:rPr lang="cs-CZ" smtClean="0"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60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DF5D6E8A-E33D-4310-B4A6-3F5734386C5B}" type="datetime1">
              <a:rPr lang="cs-CZ" smtClean="0"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690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3BBC29E-EC99-4EBC-BB70-F168852F2E28}" type="datetime1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702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B5F182E6-9F30-4867-8D8E-7E35CDF65F10}" type="datetime1">
              <a:rPr lang="cs-CZ" smtClean="0"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198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5868144" y="630932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rgbClr val="FFFF00"/>
                </a:solidFill>
              </a:defRPr>
            </a:lvl1pPr>
          </a:lstStyle>
          <a:p>
            <a:r>
              <a:rPr lang="cs-CZ" smtClean="0"/>
              <a:t>VY 52 Inovace 46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198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rgbClr val="FFFF00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rgbClr val="FFFF00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rgbClr val="FFFF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rgbClr val="FFFF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rgbClr val="FFFF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3.png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ednotky.cz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29057314"/>
              </p:ext>
            </p:extLst>
          </p:nvPr>
        </p:nvGraphicFramePr>
        <p:xfrm>
          <a:off x="1441450" y="206375"/>
          <a:ext cx="6262688" cy="6445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Document" r:id="rId4" imgW="6262079" imgH="6445984" progId="Word.Document.8">
                  <p:embed/>
                </p:oleObj>
              </mc:Choice>
              <mc:Fallback>
                <p:oleObj name="Document" r:id="rId4" imgW="6262079" imgH="6445984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441450" y="206375"/>
                        <a:ext cx="6262688" cy="6445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579232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 Box 1"/>
          <p:cNvSpPr txBox="1">
            <a:spLocks noChangeArrowheads="1"/>
          </p:cNvSpPr>
          <p:nvPr/>
        </p:nvSpPr>
        <p:spPr bwMode="auto">
          <a:xfrm>
            <a:off x="685800" y="1997075"/>
            <a:ext cx="77724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 anchorCtr="1"/>
          <a:lstStyle/>
          <a:p>
            <a:pPr algn="ctr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Měření objemu</a:t>
            </a:r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27325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Jednotky objemu</a:t>
            </a:r>
          </a:p>
        </p:txBody>
      </p:sp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1331913" y="3068638"/>
            <a:ext cx="5216525" cy="2874962"/>
            <a:chOff x="839" y="1933"/>
            <a:chExt cx="3286" cy="1811"/>
          </a:xfrm>
        </p:grpSpPr>
        <p:graphicFrame>
          <p:nvGraphicFramePr>
            <p:cNvPr id="6147" name="Object 3"/>
            <p:cNvGraphicFramePr>
              <a:graphicFrameLocks noChangeAspect="1"/>
            </p:cNvGraphicFramePr>
            <p:nvPr/>
          </p:nvGraphicFramePr>
          <p:xfrm>
            <a:off x="839" y="1933"/>
            <a:ext cx="3287" cy="181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27" r:id="rId4" imgW="2610214" imgH="1438095" progId="">
                    <p:embed/>
                  </p:oleObj>
                </mc:Choice>
                <mc:Fallback>
                  <p:oleObj r:id="rId4" imgW="2610214" imgH="1438095" progId="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839" y="1933"/>
                          <a:ext cx="3287" cy="1812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blipFill dpi="0" rotWithShape="0">
                                <a:blip/>
                                <a:srcRect/>
                                <a:stretch>
                                  <a:fillRect/>
                                </a:stretch>
                              </a:blip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6148" name="Text Box 4"/>
            <p:cNvSpPr txBox="1">
              <a:spLocks noChangeArrowheads="1"/>
            </p:cNvSpPr>
            <p:nvPr/>
          </p:nvSpPr>
          <p:spPr bwMode="auto">
            <a:xfrm>
              <a:off x="839" y="1933"/>
              <a:ext cx="3287" cy="181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3885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Jednotky objemu</a:t>
            </a: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hlinkClick r:id="rId3"/>
              </a:rPr>
              <a:t>http://www.jednotky.cz/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27618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Převeď jednotky objemu</a:t>
            </a:r>
          </a:p>
        </p:txBody>
      </p:sp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263 ml = cm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		 	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0,65 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= l</a:t>
            </a:r>
          </a:p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756 ml = l			32,5 dm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= ml</a:t>
            </a:r>
          </a:p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0,065 l = cm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		1,02 dm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= l</a:t>
            </a:r>
          </a:p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12500 ml = 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		0,0032 dm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= cm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</a:p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50,02 dm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= 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	158,3 l = 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</a:p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14,00 ml = dm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	9584 cm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= l</a:t>
            </a:r>
          </a:p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0,124 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 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= dm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	33,3 l = ml 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	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02576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Správné výsledky</a:t>
            </a:r>
          </a:p>
        </p:txBody>
      </p:sp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263 ml = 263cm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		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0,65 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= 650 l</a:t>
            </a:r>
          </a:p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756 ml = 0,756l		32,5 dm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= 32500 ml</a:t>
            </a:r>
          </a:p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0,065 l = 65 cm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	1,02 dm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= 1,02 l</a:t>
            </a:r>
          </a:p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12500 ml = 0,0125 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	 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0,0032 dm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= 3,2 cm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 </a:t>
            </a:r>
          </a:p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50,02 dm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= 0,05002 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	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158,3 l = 0,1583 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</a:p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14,00 ml = 0,014 dm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9584 cm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= 9,584 l</a:t>
            </a:r>
          </a:p>
          <a:p>
            <a:pPr marL="341313" indent="-341313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0,124 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 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= 124 dm</a:t>
            </a:r>
            <a:r>
              <a:rPr lang="cs-CZ" sz="2800" baseline="300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</a:t>
            </a: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	33,3 l = 0,0333 ml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48896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Zásady při měření objemu</a:t>
            </a:r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Zjistit nejmenší dílek na stupnici</a:t>
            </a:r>
          </a:p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Vodorovná plocha pod odměrným válcem</a:t>
            </a:r>
          </a:p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Na stupnici čteme v rovině hladiny</a:t>
            </a:r>
          </a:p>
          <a:p>
            <a:pPr marL="341313" indent="-341313">
              <a:spcBef>
                <a:spcPts val="8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3200">
              <a:solidFill>
                <a:srgbClr val="FFFF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1460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11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7" dur="2000"/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2" dur="2000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ed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71</Words>
  <Application>Microsoft Office PowerPoint</Application>
  <PresentationFormat>Předvádění na obrazovce (4:3)</PresentationFormat>
  <Paragraphs>31</Paragraphs>
  <Slides>7</Slides>
  <Notes>6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tedka</vt:lpstr>
      <vt:lpstr>Dokument aplikace Microsoft Word 97–2003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6</cp:revision>
  <dcterms:created xsi:type="dcterms:W3CDTF">2011-12-23T16:19:48Z</dcterms:created>
  <dcterms:modified xsi:type="dcterms:W3CDTF">2012-09-01T05:35:53Z</dcterms:modified>
</cp:coreProperties>
</file>