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notesMasterIdLst>
    <p:notesMasterId r:id="rId15"/>
  </p:notesMasterIdLst>
  <p:sldIdLst>
    <p:sldId id="269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F92B1B-2B13-4A07-B199-ED29657A9C40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AE669C-0352-4411-82C2-55EDF2B495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38379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8434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3225" cy="4111625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9458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3225" cy="4111625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482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3225" cy="4111625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2530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3225" cy="4111625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3554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3225" cy="4111625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4578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3225" cy="4111625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5602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3225" cy="4111625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Text Box 1"/>
          <p:cNvSpPr txBox="1">
            <a:spLocks noChangeArrowheads="1"/>
          </p:cNvSpPr>
          <p:nvPr/>
        </p:nvSpPr>
        <p:spPr bwMode="auto">
          <a:xfrm>
            <a:off x="1588" y="0"/>
            <a:ext cx="1587" cy="1588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8674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3225" cy="4111625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Text Box 1"/>
          <p:cNvSpPr txBox="1">
            <a:spLocks noChangeArrowheads="1"/>
          </p:cNvSpPr>
          <p:nvPr/>
        </p:nvSpPr>
        <p:spPr bwMode="auto">
          <a:xfrm>
            <a:off x="-11798300" y="-11796713"/>
            <a:ext cx="11798300" cy="12492038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9698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3225" cy="4111625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0722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3225" cy="4111625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1746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3225" cy="4111625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11727B6C-CC52-498F-AF70-EE83682C3365}" type="datetime1">
              <a:rPr lang="cs-CZ" smtClean="0"/>
              <a:t>24.7.2013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37105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23C07C31-AF2C-4283-8520-B811F2DC0B01}" type="datetime1">
              <a:rPr lang="cs-CZ" smtClean="0"/>
              <a:t>24.7.2013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48272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934BAEF8-235C-472E-A275-F7A1E9436A5E}" type="datetime1">
              <a:rPr lang="cs-CZ" smtClean="0"/>
              <a:t>24.7.2013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69359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F5AA8A6F-3CCF-46CF-AAF8-658C66C5E75F}" type="datetime1">
              <a:rPr lang="cs-CZ" smtClean="0"/>
              <a:t>24.7.2013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93642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6AEA06B8-A0AC-4FF0-B27A-3DAB2B7413C4}" type="datetime1">
              <a:rPr lang="cs-CZ" smtClean="0"/>
              <a:t>24.7.2013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88082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95F8A045-DFF1-4C28-B85B-8D1B9BDE0FAA}" type="datetime1">
              <a:rPr lang="cs-CZ" smtClean="0"/>
              <a:t>24.7.2013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82458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583D6466-6CDF-4AC0-94EA-C5D9835B5102}" type="datetime1">
              <a:rPr lang="cs-CZ" smtClean="0"/>
              <a:t>24.7.2013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19468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796F7814-5ED4-42ED-8F92-750568DCE786}" type="datetime1">
              <a:rPr lang="cs-CZ" smtClean="0"/>
              <a:t>24.7.2013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2608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7B4B59A1-3F93-4E0A-A7AC-16908B60FDF2}" type="datetime1">
              <a:rPr lang="cs-CZ" smtClean="0"/>
              <a:t>24.7.2013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46906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2FF09068-E02E-4506-B941-CD2302C15B91}" type="datetime1">
              <a:rPr lang="cs-CZ" smtClean="0"/>
              <a:t>24.7.2013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47024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6AD06D77-C2C6-4DE1-B904-C07297E725A8}" type="datetime1">
              <a:rPr lang="cs-CZ" smtClean="0"/>
              <a:t>24.7.2013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71982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6288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5868144" y="630932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aseline="0">
                <a:solidFill>
                  <a:srgbClr val="FFFF00"/>
                </a:solidFill>
              </a:defRPr>
            </a:lvl1pPr>
          </a:lstStyle>
          <a:p>
            <a:r>
              <a:rPr lang="cs-CZ" smtClean="0"/>
              <a:t>VY 52 Inovace 52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71985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00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rgbClr val="FFFF00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rgbClr val="FFFF00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rgbClr val="FFFF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rgbClr val="FFFF00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rgbClr val="FFFF00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emf"/><Relationship Id="rId5" Type="http://schemas.openxmlformats.org/officeDocument/2006/relationships/oleObject" Target="../embeddings/Microsoft_Word_97_-_2003_Document1.doc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ednotky.cz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kdt-16.karlov.mff.cuni.cz/cz/mereni.html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 bright="70000" contrast="-70000"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52</a:t>
            </a:r>
            <a:endParaRPr lang="cs-CZ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79843705"/>
              </p:ext>
            </p:extLst>
          </p:nvPr>
        </p:nvGraphicFramePr>
        <p:xfrm>
          <a:off x="1441450" y="112713"/>
          <a:ext cx="6262688" cy="6632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cument" r:id="rId5" imgW="6262079" imgH="6632401" progId="Word.Document.8">
                  <p:embed/>
                </p:oleObj>
              </mc:Choice>
              <mc:Fallback>
                <p:oleObj name="Document" r:id="rId5" imgW="6262079" imgH="6632401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441450" y="112713"/>
                        <a:ext cx="6262688" cy="66325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920937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Text Box 1"/>
          <p:cNvSpPr txBox="1">
            <a:spLocks noChangeArrowheads="1"/>
          </p:cNvSpPr>
          <p:nvPr/>
        </p:nvSpPr>
        <p:spPr bwMode="auto">
          <a:xfrm>
            <a:off x="685800" y="1997075"/>
            <a:ext cx="7772400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b" anchorCtr="1"/>
          <a:lstStyle/>
          <a:p>
            <a:pPr algn="ct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Měření teploty</a:t>
            </a:r>
          </a:p>
        </p:txBody>
      </p:sp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1371600" y="3886200"/>
            <a:ext cx="6400800" cy="17526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47692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Text Box 1"/>
          <p:cNvSpPr txBox="1">
            <a:spLocks noChangeArrowheads="1"/>
          </p:cNvSpPr>
          <p:nvPr/>
        </p:nvSpPr>
        <p:spPr bwMode="auto">
          <a:xfrm>
            <a:off x="457200" y="292100"/>
            <a:ext cx="8229600" cy="1384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ctr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Měření teploty</a:t>
            </a:r>
          </a:p>
        </p:txBody>
      </p:sp>
      <p:grpSp>
        <p:nvGrpSpPr>
          <p:cNvPr id="5122" name="Group 2"/>
          <p:cNvGrpSpPr>
            <a:grpSpLocks/>
          </p:cNvGrpSpPr>
          <p:nvPr/>
        </p:nvGrpSpPr>
        <p:grpSpPr bwMode="auto">
          <a:xfrm>
            <a:off x="0" y="1673225"/>
            <a:ext cx="9142413" cy="5183188"/>
            <a:chOff x="0" y="1054"/>
            <a:chExt cx="5759" cy="3265"/>
          </a:xfrm>
        </p:grpSpPr>
        <p:pic>
          <p:nvPicPr>
            <p:cNvPr id="5123" name="Picture 3"/>
            <p:cNvPicPr>
              <a:picLocks noChangeAspect="1" noChangeArrowheads="1"/>
            </p:cNvPicPr>
            <p:nvPr/>
          </p:nvPicPr>
          <p:blipFill>
            <a:blip r:embed="rId3"/>
            <a:srcRect l="2036" t="30063" r="33168" b="20947"/>
            <a:stretch>
              <a:fillRect/>
            </a:stretch>
          </p:blipFill>
          <p:spPr bwMode="auto">
            <a:xfrm>
              <a:off x="0" y="1054"/>
              <a:ext cx="5760" cy="3266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</p:pic>
        <p:sp>
          <p:nvSpPr>
            <p:cNvPr id="5124" name="Text Box 4"/>
            <p:cNvSpPr txBox="1">
              <a:spLocks noChangeArrowheads="1"/>
            </p:cNvSpPr>
            <p:nvPr/>
          </p:nvSpPr>
          <p:spPr bwMode="auto">
            <a:xfrm>
              <a:off x="0" y="1054"/>
              <a:ext cx="5760" cy="3266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619406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Text Box 1"/>
          <p:cNvSpPr txBox="1">
            <a:spLocks noChangeArrowheads="1"/>
          </p:cNvSpPr>
          <p:nvPr/>
        </p:nvSpPr>
        <p:spPr bwMode="auto">
          <a:xfrm>
            <a:off x="457200" y="292100"/>
            <a:ext cx="8229600" cy="1384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ctr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Teplotu měříme teploměrem</a:t>
            </a:r>
          </a:p>
        </p:txBody>
      </p:sp>
      <p:sp>
        <p:nvSpPr>
          <p:cNvPr id="6146" name="Text Box 2"/>
          <p:cNvSpPr txBox="1">
            <a:spLocks noChangeArrowheads="1"/>
          </p:cNvSpPr>
          <p:nvPr/>
        </p:nvSpPr>
        <p:spPr bwMode="auto">
          <a:xfrm>
            <a:off x="457200" y="1905000"/>
            <a:ext cx="4038600" cy="41148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4648200" y="1905000"/>
            <a:ext cx="4038600" cy="41148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/>
          <a:srcRect l="27498" r="25336"/>
          <a:stretch>
            <a:fillRect/>
          </a:stretch>
        </p:blipFill>
        <p:spPr bwMode="auto">
          <a:xfrm>
            <a:off x="755650" y="1916113"/>
            <a:ext cx="2592388" cy="412273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4"/>
          <a:srcRect l="7909" r="32745"/>
          <a:stretch>
            <a:fillRect/>
          </a:stretch>
        </p:blipFill>
        <p:spPr bwMode="auto">
          <a:xfrm>
            <a:off x="5435600" y="1916113"/>
            <a:ext cx="3240088" cy="409416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413256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Text Box 1"/>
          <p:cNvSpPr txBox="1">
            <a:spLocks noChangeArrowheads="1"/>
          </p:cNvSpPr>
          <p:nvPr/>
        </p:nvSpPr>
        <p:spPr bwMode="auto">
          <a:xfrm>
            <a:off x="457200" y="292100"/>
            <a:ext cx="8229600" cy="1384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ctr"/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9863" algn="l"/>
                <a:tab pos="10779125" algn="l"/>
                <a:tab pos="10780713" algn="l"/>
              </a:tabLst>
            </a:pPr>
            <a:r>
              <a:rPr lang="cs-CZ" sz="4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Jak pracuje teploměr	</a:t>
            </a: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57200" y="1905000"/>
            <a:ext cx="8229600" cy="41148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pPr marL="338138" indent="-338138">
              <a:spcBef>
                <a:spcPts val="8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cs-CZ" sz="32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Teploměr pracuje na principu teplotní roztažnosti.</a:t>
            </a:r>
          </a:p>
          <a:p>
            <a:pPr marL="338138" indent="-338138">
              <a:spcBef>
                <a:spcPts val="8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cs-CZ" sz="32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Teplotní roztažnost označuje jev, kdy těleso při změně teploty mění objem.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127322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Text Box 1"/>
          <p:cNvSpPr txBox="1">
            <a:spLocks noChangeArrowheads="1"/>
          </p:cNvSpPr>
          <p:nvPr/>
        </p:nvSpPr>
        <p:spPr bwMode="auto">
          <a:xfrm>
            <a:off x="457200" y="292100"/>
            <a:ext cx="8229600" cy="1384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ctr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Teplotní roztažnost</a:t>
            </a:r>
          </a:p>
        </p:txBody>
      </p:sp>
      <p:grpSp>
        <p:nvGrpSpPr>
          <p:cNvPr id="9218" name="Group 2"/>
          <p:cNvGrpSpPr>
            <a:grpSpLocks/>
          </p:cNvGrpSpPr>
          <p:nvPr/>
        </p:nvGrpSpPr>
        <p:grpSpPr bwMode="auto">
          <a:xfrm>
            <a:off x="506413" y="1905000"/>
            <a:ext cx="8128000" cy="4113213"/>
            <a:chOff x="319" y="1200"/>
            <a:chExt cx="5120" cy="2591"/>
          </a:xfrm>
        </p:grpSpPr>
        <p:pic>
          <p:nvPicPr>
            <p:cNvPr id="9219" name="Picture 3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319" y="1200"/>
              <a:ext cx="5121" cy="2592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</p:pic>
        <p:sp>
          <p:nvSpPr>
            <p:cNvPr id="9220" name="Text Box 4"/>
            <p:cNvSpPr txBox="1">
              <a:spLocks noChangeArrowheads="1"/>
            </p:cNvSpPr>
            <p:nvPr/>
          </p:nvSpPr>
          <p:spPr bwMode="auto">
            <a:xfrm>
              <a:off x="319" y="1200"/>
              <a:ext cx="5121" cy="2592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506625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Text Box 1"/>
          <p:cNvSpPr txBox="1">
            <a:spLocks noChangeArrowheads="1"/>
          </p:cNvSpPr>
          <p:nvPr/>
        </p:nvSpPr>
        <p:spPr bwMode="auto">
          <a:xfrm>
            <a:off x="457200" y="292100"/>
            <a:ext cx="8229600" cy="1384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ctr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0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Situace,kde se setkáme s teplotní roztažností</a:t>
            </a:r>
          </a:p>
        </p:txBody>
      </p:sp>
      <p:sp>
        <p:nvSpPr>
          <p:cNvPr id="10242" name="Text Box 2"/>
          <p:cNvSpPr txBox="1">
            <a:spLocks noChangeArrowheads="1"/>
          </p:cNvSpPr>
          <p:nvPr/>
        </p:nvSpPr>
        <p:spPr bwMode="auto">
          <a:xfrm>
            <a:off x="457200" y="1905000"/>
            <a:ext cx="8229600" cy="41148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pPr marL="338138" indent="-338138">
              <a:spcBef>
                <a:spcPts val="8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cs-CZ" sz="32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Mosty</a:t>
            </a:r>
          </a:p>
          <a:p>
            <a:pPr marL="338138" indent="-338138">
              <a:spcBef>
                <a:spcPts val="8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cs-CZ" sz="32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Teplovody</a:t>
            </a:r>
          </a:p>
          <a:p>
            <a:pPr marL="338138" indent="-338138">
              <a:spcBef>
                <a:spcPts val="8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cs-CZ" sz="32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Kolejnice</a:t>
            </a:r>
          </a:p>
          <a:p>
            <a:pPr marL="338138" indent="-338138">
              <a:spcBef>
                <a:spcPts val="8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cs-CZ" sz="32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Elektrické vedení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56138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2000"/>
                                        <p:tgtEl>
                                          <p:spTgt spid="102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2000"/>
                                        <p:tgtEl>
                                          <p:spTgt spid="102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7" dur="2000"/>
                                        <p:tgtEl>
                                          <p:spTgt spid="102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22" dur="2000"/>
                                        <p:tgtEl>
                                          <p:spTgt spid="102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27" dur="2000"/>
                                        <p:tgtEl>
                                          <p:spTgt spid="102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Text Box 1"/>
          <p:cNvSpPr txBox="1">
            <a:spLocks noChangeArrowheads="1"/>
          </p:cNvSpPr>
          <p:nvPr/>
        </p:nvSpPr>
        <p:spPr bwMode="auto">
          <a:xfrm>
            <a:off x="457200" y="292100"/>
            <a:ext cx="8229600" cy="1384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ctr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Most</a:t>
            </a:r>
          </a:p>
        </p:txBody>
      </p:sp>
      <p:grpSp>
        <p:nvGrpSpPr>
          <p:cNvPr id="11266" name="Group 2"/>
          <p:cNvGrpSpPr>
            <a:grpSpLocks/>
          </p:cNvGrpSpPr>
          <p:nvPr/>
        </p:nvGrpSpPr>
        <p:grpSpPr bwMode="auto">
          <a:xfrm>
            <a:off x="1588" y="2427288"/>
            <a:ext cx="9140825" cy="4429125"/>
            <a:chOff x="1" y="1529"/>
            <a:chExt cx="5758" cy="2790"/>
          </a:xfrm>
        </p:grpSpPr>
        <p:pic>
          <p:nvPicPr>
            <p:cNvPr id="11267" name="Picture 3"/>
            <p:cNvPicPr>
              <a:picLocks noChangeAspect="1" noChangeArrowheads="1"/>
            </p:cNvPicPr>
            <p:nvPr/>
          </p:nvPicPr>
          <p:blipFill>
            <a:blip r:embed="rId3"/>
            <a:srcRect l="7909" t="31798" b="8710"/>
            <a:stretch>
              <a:fillRect/>
            </a:stretch>
          </p:blipFill>
          <p:spPr bwMode="auto">
            <a:xfrm>
              <a:off x="1" y="1529"/>
              <a:ext cx="5759" cy="2791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</p:pic>
        <p:sp>
          <p:nvSpPr>
            <p:cNvPr id="11268" name="Text Box 4"/>
            <p:cNvSpPr txBox="1">
              <a:spLocks noChangeArrowheads="1"/>
            </p:cNvSpPr>
            <p:nvPr/>
          </p:nvSpPr>
          <p:spPr bwMode="auto">
            <a:xfrm>
              <a:off x="1" y="1529"/>
              <a:ext cx="5759" cy="2791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226407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66700"/>
            <a:ext cx="8229600" cy="1435100"/>
          </a:xfrm>
          <a:ln/>
        </p:spPr>
        <p:txBody>
          <a:bodyPr lIns="0" tIns="0" rIns="0" bIns="0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/>
              <a:t>Koleje</a:t>
            </a:r>
          </a:p>
        </p:txBody>
      </p:sp>
      <p:sp>
        <p:nvSpPr>
          <p:cNvPr id="14338" name="Rectangle 2"/>
          <p:cNvSpPr>
            <a:spLocks noGrp="1" noChangeArrowheads="1"/>
          </p:cNvSpPr>
          <p:nvPr>
            <p:ph idx="4294967295"/>
          </p:nvPr>
        </p:nvSpPr>
        <p:spPr>
          <a:xfrm>
            <a:off x="457200" y="1905000"/>
            <a:ext cx="8229600" cy="4114800"/>
          </a:xfrm>
        </p:spPr>
        <p:txBody>
          <a:bodyPr/>
          <a:lstStyle/>
          <a:p>
            <a:endParaRPr lang="cs-CZ"/>
          </a:p>
        </p:txBody>
      </p:sp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00225" y="1619250"/>
            <a:ext cx="5759450" cy="431958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965422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311150"/>
            <a:ext cx="8228013" cy="1344613"/>
          </a:xfrm>
          <a:ln/>
        </p:spPr>
        <p:txBody>
          <a:bodyPr lIns="0" tIns="0" rIns="0" bIns="0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/>
              <a:t>Teplovod</a:t>
            </a:r>
          </a:p>
        </p:txBody>
      </p:sp>
      <p:sp>
        <p:nvSpPr>
          <p:cNvPr id="15362" name="Rectangle 2"/>
          <p:cNvSpPr>
            <a:spLocks noGrp="1" noChangeArrowheads="1"/>
          </p:cNvSpPr>
          <p:nvPr>
            <p:ph idx="4294967295"/>
          </p:nvPr>
        </p:nvSpPr>
        <p:spPr>
          <a:xfrm>
            <a:off x="457200" y="1905000"/>
            <a:ext cx="8228013" cy="4113213"/>
          </a:xfrm>
        </p:spPr>
        <p:txBody>
          <a:bodyPr/>
          <a:lstStyle/>
          <a:p>
            <a:endParaRPr lang="cs-CZ"/>
          </a:p>
        </p:txBody>
      </p:sp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400" y="12700"/>
            <a:ext cx="9144000" cy="6858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8856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 Box 1"/>
          <p:cNvSpPr txBox="1">
            <a:spLocks noChangeArrowheads="1"/>
          </p:cNvSpPr>
          <p:nvPr/>
        </p:nvSpPr>
        <p:spPr bwMode="auto">
          <a:xfrm>
            <a:off x="457200" y="292100"/>
            <a:ext cx="8229600" cy="1384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ctr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Teplotní stupnice</a:t>
            </a:r>
          </a:p>
        </p:txBody>
      </p:sp>
      <p:sp>
        <p:nvSpPr>
          <p:cNvPr id="16386" name="Text Box 2"/>
          <p:cNvSpPr txBox="1">
            <a:spLocks noChangeArrowheads="1"/>
          </p:cNvSpPr>
          <p:nvPr/>
        </p:nvSpPr>
        <p:spPr bwMode="auto">
          <a:xfrm>
            <a:off x="457200" y="1905000"/>
            <a:ext cx="4038600" cy="41148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pPr marL="338138" indent="-338138">
              <a:spcBef>
                <a:spcPts val="7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Celsiova</a:t>
            </a:r>
          </a:p>
          <a:p>
            <a:pPr marL="338138" indent="-338138">
              <a:spcBef>
                <a:spcPts val="7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Kelvinova</a:t>
            </a:r>
          </a:p>
          <a:p>
            <a:pPr marL="338138" indent="-338138">
              <a:spcBef>
                <a:spcPts val="7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Reaumurova</a:t>
            </a:r>
          </a:p>
          <a:p>
            <a:pPr marL="338138" indent="-338138">
              <a:spcBef>
                <a:spcPts val="7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Fahrenheitova</a:t>
            </a:r>
          </a:p>
        </p:txBody>
      </p:sp>
      <p:sp>
        <p:nvSpPr>
          <p:cNvPr id="16387" name="Text Box 3"/>
          <p:cNvSpPr txBox="1">
            <a:spLocks noChangeArrowheads="1"/>
          </p:cNvSpPr>
          <p:nvPr/>
        </p:nvSpPr>
        <p:spPr bwMode="auto">
          <a:xfrm>
            <a:off x="4648200" y="1905000"/>
            <a:ext cx="4038600" cy="1981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388" name="Text Box 4"/>
          <p:cNvSpPr txBox="1">
            <a:spLocks noChangeArrowheads="1"/>
          </p:cNvSpPr>
          <p:nvPr/>
        </p:nvSpPr>
        <p:spPr bwMode="auto">
          <a:xfrm>
            <a:off x="4648200" y="4038600"/>
            <a:ext cx="4038600" cy="1981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286914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 Box 1"/>
          <p:cNvSpPr txBox="1">
            <a:spLocks noChangeArrowheads="1"/>
          </p:cNvSpPr>
          <p:nvPr/>
        </p:nvSpPr>
        <p:spPr bwMode="auto">
          <a:xfrm>
            <a:off x="457200" y="292100"/>
            <a:ext cx="8229600" cy="1384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ctr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Jednotky teploty</a:t>
            </a:r>
          </a:p>
        </p:txBody>
      </p:sp>
      <p:sp>
        <p:nvSpPr>
          <p:cNvPr id="17410" name="Text Box 2"/>
          <p:cNvSpPr txBox="1">
            <a:spLocks noChangeArrowheads="1"/>
          </p:cNvSpPr>
          <p:nvPr/>
        </p:nvSpPr>
        <p:spPr bwMode="auto">
          <a:xfrm>
            <a:off x="457200" y="1905000"/>
            <a:ext cx="8229600" cy="41148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pPr marL="338138" indent="-338138">
              <a:spcBef>
                <a:spcPts val="8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cs-CZ" sz="3200">
                <a:solidFill>
                  <a:srgbClr val="CCCC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hlinkClick r:id="rId3"/>
              </a:rPr>
              <a:t>http://www.jednotky.cz/</a:t>
            </a:r>
          </a:p>
          <a:p>
            <a:pPr marL="338138" indent="-338138">
              <a:spcBef>
                <a:spcPts val="8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cs-CZ" sz="3200">
                <a:solidFill>
                  <a:srgbClr val="CCCC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hlinkClick r:id="rId4"/>
              </a:rPr>
              <a:t>http://kdt-16.karlov.mff.cuni.cz/cz/mereni.html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263385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ROJKO a kol. </a:t>
            </a:r>
            <a:r>
              <a:rPr lang="cs-CZ" i="1" dirty="0"/>
              <a:t>Fyzika kolem nás</a:t>
            </a:r>
            <a:r>
              <a:rPr lang="cs-CZ" dirty="0"/>
              <a:t>. Praha: </a:t>
            </a:r>
            <a:r>
              <a:rPr lang="cs-CZ" dirty="0" err="1"/>
              <a:t>Scientia</a:t>
            </a:r>
            <a:r>
              <a:rPr lang="cs-CZ" dirty="0"/>
              <a:t> </a:t>
            </a:r>
            <a:r>
              <a:rPr lang="cs-CZ" dirty="0" err="1"/>
              <a:t>spol.s.r.o</a:t>
            </a:r>
            <a:r>
              <a:rPr lang="cs-CZ" dirty="0"/>
              <a:t>., 1996, ISBN 80-7381-057-7.</a:t>
            </a:r>
          </a:p>
          <a:p>
            <a:r>
              <a:rPr lang="cs-CZ" dirty="0" smtClean="0"/>
              <a:t>Fotoarchív </a:t>
            </a:r>
            <a:r>
              <a:rPr lang="cs-CZ" dirty="0"/>
              <a:t>autora</a:t>
            </a:r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7296160"/>
      </p:ext>
    </p:extLst>
  </p:cSld>
  <p:clrMapOvr>
    <a:masterClrMapping/>
  </p:clrMapOvr>
</p:sld>
</file>

<file path=ppt/theme/theme1.xml><?xml version="1.0" encoding="utf-8"?>
<a:theme xmlns:a="http://schemas.openxmlformats.org/drawingml/2006/main" name="tedk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119</Words>
  <Application>Microsoft Office PowerPoint</Application>
  <PresentationFormat>Předvádění na obrazovce (4:3)</PresentationFormat>
  <Paragraphs>39</Paragraphs>
  <Slides>13</Slides>
  <Notes>11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tedka</vt:lpstr>
      <vt:lpstr>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Koleje</vt:lpstr>
      <vt:lpstr>Teplovod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Kantor</dc:creator>
  <cp:lastModifiedBy>Kantor</cp:lastModifiedBy>
  <cp:revision>7</cp:revision>
  <dcterms:created xsi:type="dcterms:W3CDTF">2011-12-23T16:19:48Z</dcterms:created>
  <dcterms:modified xsi:type="dcterms:W3CDTF">2013-07-24T09:33:23Z</dcterms:modified>
</cp:coreProperties>
</file>