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rels" ContentType="application/vnd.openxmlformats-package.relationships+xml"/>
  <Default Extension="xml" ContentType="application/xml"/>
  <Default Extension="vml" ContentType="application/vnd.openxmlformats-officedocument.vmlDrawing"/>
  <Default Extension="doc" ContentType="application/msword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5" r:id="rId1"/>
  </p:sldMasterIdLst>
  <p:notesMasterIdLst>
    <p:notesMasterId r:id="rId12"/>
  </p:notesMasterIdLst>
  <p:sldIdLst>
    <p:sldId id="26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39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F92B1B-2B13-4A07-B199-ED29657A9C40}" type="datetimeFigureOut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FAE669C-0352-4411-82C2-55EDF2B4953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3383794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5405279-8B7E-4D99-816B-7692EE4D87AE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10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A8B6EAB-4722-4F2F-A480-B6F2AD15399F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3482727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BE491D01-F0C9-47A7-AA41-257603C5A62A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69359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BFDECDA-69DD-4663-B22A-3244FC95067D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93642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CC3A1E6-665E-4E0F-84A2-5BD40CFA70ED}" type="datetime1">
              <a:rPr lang="cs-CZ" smtClean="0"/>
              <a:t>24.7.2013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88082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F4FFCDB4-D62C-4353-84FA-602FBF5B235F}" type="datetime1">
              <a:rPr lang="cs-CZ" smtClean="0"/>
              <a:t>24.7.2013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82458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7F303ECE-DA5F-490A-909C-D7A627958C72}" type="datetime1">
              <a:rPr lang="cs-CZ" smtClean="0"/>
              <a:t>24.7.2013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1194689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E828C162-D4DB-435B-A997-48494C66EF7E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26088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DA770809-DEA7-4F4A-A067-9D76006431E0}" type="datetime1">
              <a:rPr lang="cs-CZ" smtClean="0"/>
              <a:t>24.7.2013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946906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9FD72ECE-088F-4FC6-9AD1-45ECB7B8A8A9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47024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6CF3E175-0F5E-4832-8A7F-7875834CB252}" type="datetime1">
              <a:rPr lang="cs-CZ" smtClean="0"/>
              <a:t>24.7.2013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/>
          <a:lstStyle/>
          <a:p>
            <a:fld id="{3E843569-FC70-4445-BF64-257F4F29922D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71982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7544" y="16288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5868144" y="630932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rgbClr val="FFFF00"/>
                </a:solidFill>
              </a:defRPr>
            </a:lvl1pPr>
          </a:lstStyle>
          <a:p>
            <a:r>
              <a:rPr lang="cs-CZ" smtClean="0"/>
              <a:t>VY 52 Inovace 64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9719850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  <p:sldLayoutId id="2147483689" r:id="rId4"/>
    <p:sldLayoutId id="2147483690" r:id="rId5"/>
    <p:sldLayoutId id="2147483691" r:id="rId6"/>
    <p:sldLayoutId id="2147483692" r:id="rId7"/>
    <p:sldLayoutId id="2147483693" r:id="rId8"/>
    <p:sldLayoutId id="2147483694" r:id="rId9"/>
    <p:sldLayoutId id="2147483695" r:id="rId10"/>
    <p:sldLayoutId id="2147483696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00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rgbClr val="FFFF00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rgbClr val="FFFF00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rgbClr val="FFFF00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rgbClr val="FFFF00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rgbClr val="FFFF00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2.emf"/><Relationship Id="rId5" Type="http://schemas.openxmlformats.org/officeDocument/2006/relationships/oleObject" Target="../embeddings/Microsoft_Word_97_-_2003_Document1.doc"/><Relationship Id="rId4" Type="http://schemas.openxmlformats.org/officeDocument/2006/relationships/oleObject" Target="../embeddings/oleObject1.bin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3">
            <a:lum bright="70000" contrast="-70000"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  <p:graphicFrame>
        <p:nvGraphicFramePr>
          <p:cNvPr id="5" name="Objekt 4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570476420"/>
              </p:ext>
            </p:extLst>
          </p:nvPr>
        </p:nvGraphicFramePr>
        <p:xfrm>
          <a:off x="1441450" y="206375"/>
          <a:ext cx="6262688" cy="644525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cument" r:id="rId5" imgW="6262079" imgH="6445984" progId="Word.Document.8">
                  <p:embed/>
                </p:oleObj>
              </mc:Choice>
              <mc:Fallback>
                <p:oleObj name="Document" r:id="rId5" imgW="6262079" imgH="6445984" progId="Word.Document.8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6"/>
                      <a:stretch>
                        <a:fillRect/>
                      </a:stretch>
                    </p:blipFill>
                    <p:spPr>
                      <a:xfrm>
                        <a:off x="1441450" y="206375"/>
                        <a:ext cx="6262688" cy="6445250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1073031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Otáčivé účinky síly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>
              <a:defRPr/>
            </a:pPr>
            <a:endParaRPr lang="cs-CZ" smtClean="0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406913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Páka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Tyč otáčivá kolem vlastní osy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7482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126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/>
      <p:bldP spid="11267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Moment síly</a:t>
            </a:r>
          </a:p>
        </p:txBody>
      </p:sp>
      <p:sp>
        <p:nvSpPr>
          <p:cNvPr id="1331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2800" smtClean="0"/>
              <a:t>je fyzikální veličina, která popisuje otáčivé účinky síly.</a:t>
            </a:r>
          </a:p>
          <a:p>
            <a:pPr eaLnBrk="1" hangingPunct="1">
              <a:defRPr/>
            </a:pPr>
            <a:r>
              <a:rPr lang="cs-CZ" sz="2800" smtClean="0"/>
              <a:t>M = F . a</a:t>
            </a:r>
          </a:p>
          <a:p>
            <a:pPr eaLnBrk="1" hangingPunct="1">
              <a:buFontTx/>
              <a:buNone/>
              <a:defRPr/>
            </a:pPr>
            <a:r>
              <a:rPr lang="cs-CZ" sz="2800" smtClean="0"/>
              <a:t>	M … Moment síly</a:t>
            </a:r>
          </a:p>
          <a:p>
            <a:pPr eaLnBrk="1" hangingPunct="1">
              <a:buFontTx/>
              <a:buNone/>
              <a:defRPr/>
            </a:pPr>
            <a:r>
              <a:rPr lang="cs-CZ" sz="2800" smtClean="0"/>
              <a:t>	F … působící síla</a:t>
            </a:r>
          </a:p>
          <a:p>
            <a:pPr eaLnBrk="1" hangingPunct="1">
              <a:buFontTx/>
              <a:buNone/>
              <a:defRPr/>
            </a:pPr>
            <a:r>
              <a:rPr lang="cs-CZ" sz="2800" smtClean="0"/>
              <a:t>	a … rameno síly</a:t>
            </a:r>
          </a:p>
          <a:p>
            <a:pPr eaLnBrk="1" hangingPunct="1">
              <a:defRPr/>
            </a:pPr>
            <a:r>
              <a:rPr lang="cs-CZ" sz="2800" smtClean="0"/>
              <a:t>Jednotka momentu síly je 1 newtonmetr</a:t>
            </a:r>
          </a:p>
          <a:p>
            <a:pPr eaLnBrk="1" hangingPunct="1">
              <a:buFontTx/>
              <a:buNone/>
              <a:defRPr/>
            </a:pPr>
            <a:r>
              <a:rPr lang="cs-CZ" sz="2800" smtClean="0"/>
              <a:t>	1 Nm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68221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33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331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331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331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331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331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331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1331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314" grpId="0"/>
      <p:bldP spid="1331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Moment síly</a:t>
            </a:r>
          </a:p>
        </p:txBody>
      </p:sp>
      <p:pic>
        <p:nvPicPr>
          <p:cNvPr id="6147" name="Picture 4" descr="Moment síly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506413" y="1905000"/>
            <a:ext cx="8129587" cy="4114800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27739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4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Rovnováha na páce</a:t>
            </a:r>
          </a:p>
        </p:txBody>
      </p:sp>
      <p:pic>
        <p:nvPicPr>
          <p:cNvPr id="7171" name="Picture 6" descr="P101011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28800" y="1905000"/>
            <a:ext cx="5486400" cy="4114800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371993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Rovnováha na páce</a:t>
            </a:r>
          </a:p>
        </p:txBody>
      </p:sp>
      <p:pic>
        <p:nvPicPr>
          <p:cNvPr id="8195" name="Picture 6" descr="P1010113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28800" y="1905000"/>
            <a:ext cx="5486400" cy="4114800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418453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20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Rovnováha na páce</a:t>
            </a:r>
          </a:p>
        </p:txBody>
      </p:sp>
      <p:pic>
        <p:nvPicPr>
          <p:cNvPr id="9219" name="Picture 6" descr="P1010114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1828800" y="1905000"/>
            <a:ext cx="5486400" cy="4114800"/>
          </a:xfr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114454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Rovnováha na páce</a:t>
            </a:r>
          </a:p>
        </p:txBody>
      </p:sp>
      <p:sp>
        <p:nvSpPr>
          <p:cNvPr id="1229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Rovnováha na páce nastane, jestliže:</a:t>
            </a:r>
          </a:p>
          <a:p>
            <a:pPr eaLnBrk="1" hangingPunct="1">
              <a:buFontTx/>
              <a:buNone/>
              <a:defRPr/>
            </a:pPr>
            <a:r>
              <a:rPr lang="cs-CZ" smtClean="0"/>
              <a:t>   F</a:t>
            </a:r>
            <a:r>
              <a:rPr lang="cs-CZ" baseline="-25000" smtClean="0"/>
              <a:t>1</a:t>
            </a:r>
            <a:r>
              <a:rPr lang="cs-CZ" smtClean="0"/>
              <a:t> . a</a:t>
            </a:r>
            <a:r>
              <a:rPr lang="cs-CZ" baseline="-25000" smtClean="0"/>
              <a:t>1</a:t>
            </a:r>
            <a:r>
              <a:rPr lang="cs-CZ" smtClean="0"/>
              <a:t> = F</a:t>
            </a:r>
            <a:r>
              <a:rPr lang="cs-CZ" baseline="-25000" smtClean="0"/>
              <a:t>2</a:t>
            </a:r>
            <a:r>
              <a:rPr lang="cs-CZ" smtClean="0"/>
              <a:t> . a</a:t>
            </a:r>
            <a:r>
              <a:rPr lang="cs-CZ" baseline="-25000" smtClean="0"/>
              <a:t>2</a:t>
            </a:r>
            <a:r>
              <a:rPr lang="cs-CZ" smtClean="0"/>
              <a:t> </a:t>
            </a:r>
          </a:p>
          <a:p>
            <a:pPr eaLnBrk="1" hangingPunct="1">
              <a:buFontTx/>
              <a:buNone/>
              <a:defRPr/>
            </a:pPr>
            <a:r>
              <a:rPr lang="cs-CZ" smtClean="0"/>
              <a:t>	 F</a:t>
            </a:r>
            <a:r>
              <a:rPr lang="cs-CZ" baseline="-25000" smtClean="0"/>
              <a:t>1 … </a:t>
            </a:r>
            <a:r>
              <a:rPr lang="cs-CZ" smtClean="0"/>
              <a:t>síla na levé straně páky</a:t>
            </a:r>
          </a:p>
          <a:p>
            <a:pPr eaLnBrk="1" hangingPunct="1">
              <a:buFontTx/>
              <a:buNone/>
              <a:defRPr/>
            </a:pPr>
            <a:r>
              <a:rPr lang="cs-CZ" baseline="-25000" smtClean="0"/>
              <a:t>	 </a:t>
            </a:r>
            <a:r>
              <a:rPr lang="cs-CZ" smtClean="0"/>
              <a:t>a</a:t>
            </a:r>
            <a:r>
              <a:rPr lang="cs-CZ" baseline="-25000" smtClean="0"/>
              <a:t>1 … </a:t>
            </a:r>
            <a:r>
              <a:rPr lang="cs-CZ" smtClean="0"/>
              <a:t>rameno síly na levé straně páky</a:t>
            </a:r>
          </a:p>
          <a:p>
            <a:pPr eaLnBrk="1" hangingPunct="1">
              <a:buFontTx/>
              <a:buNone/>
              <a:defRPr/>
            </a:pPr>
            <a:r>
              <a:rPr lang="cs-CZ" baseline="-25000" smtClean="0"/>
              <a:t>	 </a:t>
            </a:r>
            <a:r>
              <a:rPr lang="cs-CZ" smtClean="0"/>
              <a:t>F</a:t>
            </a:r>
            <a:r>
              <a:rPr lang="cs-CZ" baseline="-25000" smtClean="0"/>
              <a:t>2 … </a:t>
            </a:r>
            <a:r>
              <a:rPr lang="cs-CZ" smtClean="0"/>
              <a:t>síla na pravé straně páky</a:t>
            </a:r>
          </a:p>
          <a:p>
            <a:pPr eaLnBrk="1" hangingPunct="1">
              <a:buFontTx/>
              <a:buNone/>
              <a:defRPr/>
            </a:pPr>
            <a:r>
              <a:rPr lang="cs-CZ" baseline="-25000" smtClean="0"/>
              <a:t>	 </a:t>
            </a:r>
            <a:r>
              <a:rPr lang="cs-CZ" smtClean="0"/>
              <a:t>a</a:t>
            </a:r>
            <a:r>
              <a:rPr lang="cs-CZ" baseline="-25000" smtClean="0"/>
              <a:t>2 … </a:t>
            </a:r>
            <a:r>
              <a:rPr lang="cs-CZ" smtClean="0"/>
              <a:t>rameno síly na pravé straně páky</a:t>
            </a: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205629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229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229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229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1229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1229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1229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1229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0" grpId="0"/>
      <p:bldP spid="12291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Fotoarchív autora</a:t>
            </a:r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VY 52 Inovace 64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0480375"/>
      </p:ext>
    </p:extLst>
  </p:cSld>
  <p:clrMapOvr>
    <a:masterClrMapping/>
  </p:clrMapOvr>
</p:sld>
</file>

<file path=ppt/theme/theme1.xml><?xml version="1.0" encoding="utf-8"?>
<a:theme xmlns:a="http://schemas.openxmlformats.org/drawingml/2006/main" name="tedka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99</Words>
  <Application>Microsoft Office PowerPoint</Application>
  <PresentationFormat>Předvádění na obrazovce (4:3)</PresentationFormat>
  <Paragraphs>34</Paragraphs>
  <Slides>10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2" baseType="lpstr">
      <vt:lpstr>tedka</vt:lpstr>
      <vt:lpstr>Document</vt:lpstr>
      <vt:lpstr>Prezentace aplikace PowerPoint</vt:lpstr>
      <vt:lpstr>Otáčivé účinky síly</vt:lpstr>
      <vt:lpstr>Páka</vt:lpstr>
      <vt:lpstr>Moment síly</vt:lpstr>
      <vt:lpstr>Moment síly</vt:lpstr>
      <vt:lpstr>Rovnováha na páce</vt:lpstr>
      <vt:lpstr>Rovnováha na páce</vt:lpstr>
      <vt:lpstr>Rovnováha na páce</vt:lpstr>
      <vt:lpstr>Rovnováha na páce</vt:lpstr>
      <vt:lpstr>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Kantor</dc:creator>
  <cp:lastModifiedBy>Kantor</cp:lastModifiedBy>
  <cp:revision>7</cp:revision>
  <dcterms:created xsi:type="dcterms:W3CDTF">2011-12-23T16:19:48Z</dcterms:created>
  <dcterms:modified xsi:type="dcterms:W3CDTF">2013-07-24T09:36:16Z</dcterms:modified>
</cp:coreProperties>
</file>