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11"/>
  </p:notesMasterIdLst>
  <p:sldIdLst>
    <p:sldId id="265" r:id="rId2"/>
    <p:sldId id="258" r:id="rId3"/>
    <p:sldId id="259" r:id="rId4"/>
    <p:sldId id="266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F92B1B-2B13-4A07-B199-ED29657A9C40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E669C-0352-4411-82C2-55EDF2B495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837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657188B1-D4AD-4DB7-B5F4-8CC964D42951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65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710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7589E357-1111-4401-B7BF-2D4E763067E8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65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827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B9D27C20-55B7-4165-A86E-106DD0C5483A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65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935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3F06442-4740-4C2D-82CD-A215BBCDA3D6}" type="datetime1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65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364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20854AD9-BBB6-43FE-A244-2187DB520497}" type="datetime1">
              <a:rPr lang="cs-CZ" smtClean="0"/>
              <a:t>24.7.2013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65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808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8C2069A-5AE3-4B46-93E0-CF0FB7B7EE58}" type="datetime1">
              <a:rPr lang="cs-CZ" smtClean="0"/>
              <a:t>24.7.2013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65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245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D4AE458F-115F-433B-B0F7-3E4D9B63270D}" type="datetime1">
              <a:rPr lang="cs-CZ" smtClean="0"/>
              <a:t>24.7.2013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65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946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7F87AB79-65F5-4A0D-837A-BF579442F055}" type="datetime1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65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60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311984B-38FD-4248-96F6-F4833E8EB32F}" type="datetime1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65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690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3AA38F8-BB1C-49CF-90D5-EE2F5B1CFDE4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65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702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F6D1F4DA-D590-4783-A971-F217C8A8B9CF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65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1982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65D0A4-084A-4FC6-B9AB-E1B3F4440140}" type="datetime1">
              <a:rPr lang="cs-CZ" smtClean="0"/>
              <a:t>24.7.2013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/>
              <a:t>VY 52 Inovace 65</a:t>
            </a: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30897B-45DF-4E82-B03C-E894F75196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5477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5868144" y="630932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rgbClr val="FFFF00"/>
                </a:solidFill>
              </a:defRPr>
            </a:lvl1pPr>
          </a:lstStyle>
          <a:p>
            <a:r>
              <a:rPr lang="cs-CZ" smtClean="0"/>
              <a:t>VY 52 Inovace 65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198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rgbClr val="FFFF00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rgbClr val="FFFF00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rgbClr val="FFFF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rgbClr val="FFFF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rgbClr val="FFFF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emf"/><Relationship Id="rId5" Type="http://schemas.openxmlformats.org/officeDocument/2006/relationships/oleObject" Target="../embeddings/Microsoft_Word_97_-_2003_Document1.doc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 bright="70000" contrast="-7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65</a:t>
            </a:r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44051957"/>
              </p:ext>
            </p:extLst>
          </p:nvPr>
        </p:nvGraphicFramePr>
        <p:xfrm>
          <a:off x="1441450" y="206375"/>
          <a:ext cx="6262688" cy="6445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5" imgW="6262079" imgH="6445984" progId="Word.Document.8">
                  <p:embed/>
                </p:oleObj>
              </mc:Choice>
              <mc:Fallback>
                <p:oleObj name="Document" r:id="rId5" imgW="6262079" imgH="6445984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441450" y="206375"/>
                        <a:ext cx="6262688" cy="6445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054597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r>
              <a:rPr lang="cs-CZ" smtClean="0"/>
              <a:t>Použití páky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65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003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Použití páky 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smtClean="0"/>
              <a:t>Páka dvojzvratná</a:t>
            </a:r>
          </a:p>
          <a:p>
            <a:pPr eaLnBrk="1" hangingPunct="1">
              <a:defRPr/>
            </a:pPr>
            <a:endParaRPr lang="cs-CZ" sz="2800" smtClean="0"/>
          </a:p>
        </p:txBody>
      </p:sp>
      <p:pic>
        <p:nvPicPr>
          <p:cNvPr id="12292" name="Picture 4" descr="Dvojzvratná pák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755650" y="3284538"/>
            <a:ext cx="5956300" cy="3014662"/>
          </a:xfr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VY 52 Inovace 65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291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Fotoarchív autora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VY 52 Inovace 65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4972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Použití páky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smtClean="0"/>
              <a:t>Páka jednozvratná</a:t>
            </a:r>
          </a:p>
          <a:p>
            <a:pPr eaLnBrk="1" hangingPunct="1">
              <a:defRPr/>
            </a:pPr>
            <a:endParaRPr lang="cs-CZ" sz="2800" smtClean="0"/>
          </a:p>
        </p:txBody>
      </p:sp>
      <p:pic>
        <p:nvPicPr>
          <p:cNvPr id="13316" name="Picture 7" descr="Jednozvratná pák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755650" y="3141663"/>
            <a:ext cx="6448425" cy="3265487"/>
          </a:xfr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VY 52 Inovace 65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5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Užití páky</a:t>
            </a:r>
          </a:p>
        </p:txBody>
      </p:sp>
      <p:pic>
        <p:nvPicPr>
          <p:cNvPr id="14339" name="Picture 12" descr="P101036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2447925"/>
            <a:ext cx="4038600" cy="3028950"/>
          </a:xfrm>
          <a:noFill/>
        </p:spPr>
      </p:pic>
      <p:pic>
        <p:nvPicPr>
          <p:cNvPr id="14340" name="Picture 13" descr="P101036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648200" y="2447925"/>
            <a:ext cx="4038600" cy="3028950"/>
          </a:xfr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65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3078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Užití páky</a:t>
            </a:r>
          </a:p>
        </p:txBody>
      </p:sp>
      <p:pic>
        <p:nvPicPr>
          <p:cNvPr id="15363" name="Picture 5" descr="P1010119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828800" y="1905000"/>
            <a:ext cx="5486400" cy="4114800"/>
          </a:xfr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65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9380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Užití páky</a:t>
            </a:r>
          </a:p>
        </p:txBody>
      </p:sp>
      <p:pic>
        <p:nvPicPr>
          <p:cNvPr id="16387" name="Picture 5" descr="P1010110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828800" y="1905000"/>
            <a:ext cx="5486400" cy="4114800"/>
          </a:xfr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65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1045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Použití páky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Zvedání těžkých předmětů</a:t>
            </a:r>
          </a:p>
          <a:p>
            <a:pPr eaLnBrk="1" hangingPunct="1">
              <a:defRPr/>
            </a:pPr>
            <a:r>
              <a:rPr lang="cs-CZ" smtClean="0"/>
              <a:t>Otevírání lahví</a:t>
            </a:r>
          </a:p>
          <a:p>
            <a:pPr eaLnBrk="1" hangingPunct="1">
              <a:defRPr/>
            </a:pPr>
            <a:r>
              <a:rPr lang="cs-CZ" smtClean="0"/>
              <a:t>Otevírání plechovek</a:t>
            </a:r>
          </a:p>
          <a:p>
            <a:pPr eaLnBrk="1" hangingPunct="1">
              <a:defRPr/>
            </a:pPr>
            <a:r>
              <a:rPr lang="cs-CZ" smtClean="0"/>
              <a:t>Jízdní kolo</a:t>
            </a:r>
          </a:p>
          <a:p>
            <a:pPr eaLnBrk="1" hangingPunct="1">
              <a:defRPr/>
            </a:pPr>
            <a:r>
              <a:rPr lang="cs-CZ" smtClean="0"/>
              <a:t>Vesla</a:t>
            </a:r>
          </a:p>
          <a:p>
            <a:pPr eaLnBrk="1" hangingPunct="1">
              <a:defRPr/>
            </a:pPr>
            <a:r>
              <a:rPr lang="cs-CZ" smtClean="0"/>
              <a:t>Nůžky a kleště</a:t>
            </a:r>
          </a:p>
          <a:p>
            <a:pPr eaLnBrk="1" hangingPunct="1">
              <a:defRPr/>
            </a:pPr>
            <a:endParaRPr lang="cs-CZ" smtClean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65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054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  <p:bldP spid="24579" grpId="0" build="p"/>
    </p:bldLst>
  </p:timing>
</p:sld>
</file>

<file path=ppt/theme/theme1.xml><?xml version="1.0" encoding="utf-8"?>
<a:theme xmlns:a="http://schemas.openxmlformats.org/drawingml/2006/main" name="ted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71</Words>
  <Application>Microsoft Office PowerPoint</Application>
  <PresentationFormat>Předvádění na obrazovce (4:3)</PresentationFormat>
  <Paragraphs>26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tedka</vt:lpstr>
      <vt:lpstr>Document</vt:lpstr>
      <vt:lpstr>Prezentace aplikace PowerPoint</vt:lpstr>
      <vt:lpstr>Použití páky</vt:lpstr>
      <vt:lpstr>Použití páky </vt:lpstr>
      <vt:lpstr>Zdroje:</vt:lpstr>
      <vt:lpstr>Použití páky</vt:lpstr>
      <vt:lpstr>Užití páky</vt:lpstr>
      <vt:lpstr>Užití páky</vt:lpstr>
      <vt:lpstr>Užití páky</vt:lpstr>
      <vt:lpstr>Použití páky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Kantor</cp:lastModifiedBy>
  <cp:revision>7</cp:revision>
  <dcterms:created xsi:type="dcterms:W3CDTF">2011-12-23T16:19:48Z</dcterms:created>
  <dcterms:modified xsi:type="dcterms:W3CDTF">2013-07-24T09:39:26Z</dcterms:modified>
</cp:coreProperties>
</file>