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notesMasterIdLst>
    <p:notesMasterId r:id="rId8"/>
  </p:notesMasterIdLst>
  <p:sldIdLst>
    <p:sldId id="263" r:id="rId2"/>
    <p:sldId id="259" r:id="rId3"/>
    <p:sldId id="260" r:id="rId4"/>
    <p:sldId id="261" r:id="rId5"/>
    <p:sldId id="262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F92B1B-2B13-4A07-B199-ED29657A9C40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AE669C-0352-4411-82C2-55EDF2B495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38379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2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C60AA4F6-C694-4BA1-83CA-7FF87C4B160D}" type="datetime1">
              <a:rPr lang="cs-CZ" smtClean="0"/>
              <a:t>24.7.2013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39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37105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CCAC9BB6-0059-4B0B-B04E-E6A8EF45942C}" type="datetime1">
              <a:rPr lang="cs-CZ" smtClean="0"/>
              <a:t>24.7.2013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39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48272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C39079B6-D158-4DF5-9329-AB345BFEC244}" type="datetime1">
              <a:rPr lang="cs-CZ" smtClean="0"/>
              <a:t>24.7.2013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39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69359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03499B66-AB14-4FBD-8997-1D9DBC0A0F4C}" type="datetime1">
              <a:rPr lang="cs-CZ" smtClean="0"/>
              <a:t>24.7.2013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39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93642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78D7358A-8955-4C64-9F5E-0FA23A22EDBD}" type="datetime1">
              <a:rPr lang="cs-CZ" smtClean="0"/>
              <a:t>24.7.2013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39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88082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F092332-5218-499C-9C74-55B7C3B8F227}" type="datetime1">
              <a:rPr lang="cs-CZ" smtClean="0"/>
              <a:t>24.7.2013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39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82458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2C560A8E-7532-4A4F-8DB9-D5985F181191}" type="datetime1">
              <a:rPr lang="cs-CZ" smtClean="0"/>
              <a:t>24.7.2013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39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19468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A6D3521C-AE38-4D04-90C8-B496CC544495}" type="datetime1">
              <a:rPr lang="cs-CZ" smtClean="0"/>
              <a:t>24.7.2013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39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2608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256B262E-728B-4DF5-88D8-8323829EC894}" type="datetime1">
              <a:rPr lang="cs-CZ" smtClean="0"/>
              <a:t>24.7.2013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39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46906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C8488D99-EF1C-4261-A17A-490B5F1902D9}" type="datetime1">
              <a:rPr lang="cs-CZ" smtClean="0"/>
              <a:t>24.7.2013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39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47024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128B3F75-4EDB-455B-BB79-F1163086A0BB}" type="datetime1">
              <a:rPr lang="cs-CZ" smtClean="0"/>
              <a:t>24.7.2013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39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71982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6288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5868144" y="630932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aseline="0">
                <a:solidFill>
                  <a:srgbClr val="FFFF00"/>
                </a:solidFill>
              </a:defRPr>
            </a:lvl1pPr>
          </a:lstStyle>
          <a:p>
            <a:r>
              <a:rPr lang="cs-CZ" smtClean="0"/>
              <a:t>VY 52 Inovace 39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71985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00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rgbClr val="FFFF00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rgbClr val="FFFF00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rgbClr val="FFFF00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rgbClr val="FFFF00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rgbClr val="FFFF00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emf"/><Relationship Id="rId5" Type="http://schemas.openxmlformats.org/officeDocument/2006/relationships/oleObject" Target="../embeddings/Microsoft_Word_97_-_2003_Document1.doc"/><Relationship Id="rId4" Type="http://schemas.openxmlformats.org/officeDocument/2006/relationships/oleObject" Target="../embeddings/oleObject1.bin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3.png"/><Relationship Id="rId4" Type="http://schemas.openxmlformats.org/officeDocument/2006/relationships/oleObject" Target="../embeddings/oleObject2.bin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abulka.cz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5" Type="http://schemas.openxmlformats.org/officeDocument/2006/relationships/image" Target="../media/image5.png"/><Relationship Id="rId4" Type="http://schemas.openxmlformats.org/officeDocument/2006/relationships/oleObject" Target="../embeddings/oleObject3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.vml"/><Relationship Id="rId5" Type="http://schemas.openxmlformats.org/officeDocument/2006/relationships/image" Target="../media/image6.png"/><Relationship Id="rId4" Type="http://schemas.openxmlformats.org/officeDocument/2006/relationships/oleObject" Target="../embeddings/oleObject4.bin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 bright="70000" contrast="-70000"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39</a:t>
            </a:r>
            <a:endParaRPr lang="cs-CZ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81337878"/>
              </p:ext>
            </p:extLst>
          </p:nvPr>
        </p:nvGraphicFramePr>
        <p:xfrm>
          <a:off x="1441450" y="206375"/>
          <a:ext cx="6262688" cy="64452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099" name="Document" r:id="rId5" imgW="6262079" imgH="6445984" progId="Word.Document.8">
                  <p:embed/>
                </p:oleObj>
              </mc:Choice>
              <mc:Fallback>
                <p:oleObj name="Document" r:id="rId5" imgW="6262079" imgH="6445984" progId="Word.Document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1441450" y="206375"/>
                        <a:ext cx="6262688" cy="64452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559101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Text Box 1"/>
          <p:cNvSpPr txBox="1">
            <a:spLocks noChangeArrowheads="1"/>
          </p:cNvSpPr>
          <p:nvPr/>
        </p:nvSpPr>
        <p:spPr bwMode="auto">
          <a:xfrm>
            <a:off x="457200" y="292100"/>
            <a:ext cx="8229600" cy="1384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ctr"/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44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Molekula</a:t>
            </a:r>
          </a:p>
        </p:txBody>
      </p:sp>
      <p:sp>
        <p:nvSpPr>
          <p:cNvPr id="9218" name="Text Box 2"/>
          <p:cNvSpPr txBox="1">
            <a:spLocks noChangeArrowheads="1"/>
          </p:cNvSpPr>
          <p:nvPr/>
        </p:nvSpPr>
        <p:spPr bwMode="auto">
          <a:xfrm>
            <a:off x="457200" y="1905000"/>
            <a:ext cx="4033838" cy="41148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pPr marL="341313" indent="-341313">
              <a:lnSpc>
                <a:spcPct val="150000"/>
              </a:lnSpc>
              <a:spcBef>
                <a:spcPts val="7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Molekula vzniká spojením dvou nebo více atomů</a:t>
            </a:r>
          </a:p>
          <a:p>
            <a:pPr marL="341313" indent="-341313">
              <a:lnSpc>
                <a:spcPct val="150000"/>
              </a:lnSpc>
              <a:spcBef>
                <a:spcPts val="7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sz="2800">
              <a:solidFill>
                <a:srgbClr val="FFFF66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grpSp>
        <p:nvGrpSpPr>
          <p:cNvPr id="9219" name="Group 3"/>
          <p:cNvGrpSpPr>
            <a:grpSpLocks/>
          </p:cNvGrpSpPr>
          <p:nvPr/>
        </p:nvGrpSpPr>
        <p:grpSpPr bwMode="auto">
          <a:xfrm>
            <a:off x="4648200" y="2535238"/>
            <a:ext cx="4189413" cy="3460750"/>
            <a:chOff x="2928" y="1597"/>
            <a:chExt cx="2639" cy="2180"/>
          </a:xfrm>
        </p:grpSpPr>
        <p:graphicFrame>
          <p:nvGraphicFramePr>
            <p:cNvPr id="9220" name="Object 4"/>
            <p:cNvGraphicFramePr>
              <a:graphicFrameLocks noChangeAspect="1"/>
            </p:cNvGraphicFramePr>
            <p:nvPr/>
          </p:nvGraphicFramePr>
          <p:xfrm>
            <a:off x="2928" y="1597"/>
            <a:ext cx="2640" cy="2181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29" r:id="rId4" imgW="4323810" imgH="3572374" progId="">
                    <p:embed/>
                  </p:oleObj>
                </mc:Choice>
                <mc:Fallback>
                  <p:oleObj r:id="rId4" imgW="4323810" imgH="3572374" progId="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928" y="1597"/>
                          <a:ext cx="2640" cy="2181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blipFill dpi="0" rotWithShape="0">
                                <a:blip/>
                                <a:srcRect/>
                                <a:stretch>
                                  <a:fillRect/>
                                </a:stretch>
                              </a:blip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9221" name="Text Box 5"/>
            <p:cNvSpPr txBox="1">
              <a:spLocks noChangeArrowheads="1"/>
            </p:cNvSpPr>
            <p:nvPr/>
          </p:nvSpPr>
          <p:spPr bwMode="auto">
            <a:xfrm>
              <a:off x="2928" y="1597"/>
              <a:ext cx="2640" cy="2181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39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080106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2000"/>
                                        <p:tgtEl>
                                          <p:spTgt spid="9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2000"/>
                                        <p:tgtEl>
                                          <p:spTgt spid="92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Text Box 1"/>
          <p:cNvSpPr txBox="1">
            <a:spLocks noChangeArrowheads="1"/>
          </p:cNvSpPr>
          <p:nvPr/>
        </p:nvSpPr>
        <p:spPr bwMode="auto">
          <a:xfrm>
            <a:off x="457200" y="292100"/>
            <a:ext cx="8229600" cy="8461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ctr"/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44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Prvek</a:t>
            </a:r>
          </a:p>
        </p:txBody>
      </p:sp>
      <p:sp>
        <p:nvSpPr>
          <p:cNvPr id="10242" name="Text Box 2"/>
          <p:cNvSpPr txBox="1">
            <a:spLocks noChangeArrowheads="1"/>
          </p:cNvSpPr>
          <p:nvPr/>
        </p:nvSpPr>
        <p:spPr bwMode="auto">
          <a:xfrm>
            <a:off x="685800" y="1447800"/>
            <a:ext cx="7772400" cy="9445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pPr marL="341313" indent="-341313">
              <a:spcBef>
                <a:spcPts val="7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Prvek je látka složena z atomů se stejným počtem protonů</a:t>
            </a:r>
          </a:p>
        </p:txBody>
      </p:sp>
      <p:sp>
        <p:nvSpPr>
          <p:cNvPr id="10243" name="Text Box 3"/>
          <p:cNvSpPr txBox="1">
            <a:spLocks noChangeArrowheads="1"/>
          </p:cNvSpPr>
          <p:nvPr/>
        </p:nvSpPr>
        <p:spPr bwMode="auto">
          <a:xfrm>
            <a:off x="457200" y="4038600"/>
            <a:ext cx="8229600" cy="1981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pPr marL="341313" indent="-341313">
              <a:spcBef>
                <a:spcPts val="7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sz="2800" dirty="0">
              <a:solidFill>
                <a:srgbClr val="FFCC00"/>
              </a:solidFill>
              <a:effectLst>
                <a:outerShdw blurRad="38100" dist="38100" dir="2700000" algn="tl">
                  <a:srgbClr val="C0C0C0"/>
                </a:outerShdw>
              </a:effectLst>
              <a:hlinkClick r:id="rId3"/>
            </a:endParaRPr>
          </a:p>
        </p:txBody>
      </p:sp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4"/>
          <a:srcRect l="9230" t="5183" r="5133" b="29121"/>
          <a:stretch>
            <a:fillRect/>
          </a:stretch>
        </p:blipFill>
        <p:spPr bwMode="auto">
          <a:xfrm>
            <a:off x="2463800" y="2786063"/>
            <a:ext cx="6680200" cy="384333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39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093235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Text Box 1"/>
          <p:cNvSpPr txBox="1">
            <a:spLocks noChangeArrowheads="1"/>
          </p:cNvSpPr>
          <p:nvPr/>
        </p:nvSpPr>
        <p:spPr bwMode="auto">
          <a:xfrm>
            <a:off x="457200" y="292100"/>
            <a:ext cx="8229600" cy="76835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ctr"/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44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Kladný iont</a:t>
            </a:r>
          </a:p>
        </p:txBody>
      </p:sp>
      <p:sp>
        <p:nvSpPr>
          <p:cNvPr id="11266" name="Text Box 2"/>
          <p:cNvSpPr txBox="1">
            <a:spLocks noChangeArrowheads="1"/>
          </p:cNvSpPr>
          <p:nvPr/>
        </p:nvSpPr>
        <p:spPr bwMode="auto">
          <a:xfrm>
            <a:off x="685800" y="990600"/>
            <a:ext cx="7772400" cy="9906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pPr marL="341313" indent="-341313">
              <a:spcBef>
                <a:spcPts val="7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Kladný iont vznikne odebráním jednoho nebo více elektronů </a:t>
            </a:r>
          </a:p>
        </p:txBody>
      </p:sp>
      <p:grpSp>
        <p:nvGrpSpPr>
          <p:cNvPr id="11267" name="Group 3"/>
          <p:cNvGrpSpPr>
            <a:grpSpLocks/>
          </p:cNvGrpSpPr>
          <p:nvPr/>
        </p:nvGrpSpPr>
        <p:grpSpPr bwMode="auto">
          <a:xfrm>
            <a:off x="2255838" y="1981200"/>
            <a:ext cx="4630737" cy="4570413"/>
            <a:chOff x="1421" y="1248"/>
            <a:chExt cx="2917" cy="2879"/>
          </a:xfrm>
        </p:grpSpPr>
        <p:graphicFrame>
          <p:nvGraphicFramePr>
            <p:cNvPr id="11268" name="Object 4"/>
            <p:cNvGraphicFramePr>
              <a:graphicFrameLocks noChangeAspect="1"/>
            </p:cNvGraphicFramePr>
            <p:nvPr/>
          </p:nvGraphicFramePr>
          <p:xfrm>
            <a:off x="1421" y="1248"/>
            <a:ext cx="2918" cy="288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2053" r:id="rId4" imgW="3704762" imgH="3657143" progId="">
                    <p:embed/>
                  </p:oleObj>
                </mc:Choice>
                <mc:Fallback>
                  <p:oleObj r:id="rId4" imgW="3704762" imgH="3657143" progId="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1421" y="1248"/>
                          <a:ext cx="2918" cy="2880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blipFill dpi="0" rotWithShape="0">
                                <a:blip/>
                                <a:srcRect/>
                                <a:stretch>
                                  <a:fillRect/>
                                </a:stretch>
                              </a:blip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11269" name="Text Box 5"/>
            <p:cNvSpPr txBox="1">
              <a:spLocks noChangeArrowheads="1"/>
            </p:cNvSpPr>
            <p:nvPr/>
          </p:nvSpPr>
          <p:spPr bwMode="auto">
            <a:xfrm>
              <a:off x="1421" y="1248"/>
              <a:ext cx="2918" cy="2880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39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589014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2000"/>
                                        <p:tgtEl>
                                          <p:spTgt spid="112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2000"/>
                                        <p:tgtEl>
                                          <p:spTgt spid="112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Text Box 1"/>
          <p:cNvSpPr txBox="1">
            <a:spLocks noChangeArrowheads="1"/>
          </p:cNvSpPr>
          <p:nvPr/>
        </p:nvSpPr>
        <p:spPr bwMode="auto">
          <a:xfrm>
            <a:off x="457200" y="292100"/>
            <a:ext cx="8229600" cy="8461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ctr"/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44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Záporný iont</a:t>
            </a:r>
          </a:p>
        </p:txBody>
      </p:sp>
      <p:sp>
        <p:nvSpPr>
          <p:cNvPr id="12290" name="Text Box 2"/>
          <p:cNvSpPr txBox="1">
            <a:spLocks noChangeArrowheads="1"/>
          </p:cNvSpPr>
          <p:nvPr/>
        </p:nvSpPr>
        <p:spPr bwMode="auto">
          <a:xfrm>
            <a:off x="685800" y="1219200"/>
            <a:ext cx="7772400" cy="9906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pPr marL="341313" indent="-341313">
              <a:spcBef>
                <a:spcPts val="7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Záporný iont vznikne přidáním jednoho nebo více elektronů</a:t>
            </a:r>
          </a:p>
        </p:txBody>
      </p:sp>
      <p:grpSp>
        <p:nvGrpSpPr>
          <p:cNvPr id="12291" name="Group 3"/>
          <p:cNvGrpSpPr>
            <a:grpSpLocks/>
          </p:cNvGrpSpPr>
          <p:nvPr/>
        </p:nvGrpSpPr>
        <p:grpSpPr bwMode="auto">
          <a:xfrm>
            <a:off x="2225675" y="2286000"/>
            <a:ext cx="4691063" cy="4570413"/>
            <a:chOff x="1402" y="1440"/>
            <a:chExt cx="2955" cy="2879"/>
          </a:xfrm>
        </p:grpSpPr>
        <p:graphicFrame>
          <p:nvGraphicFramePr>
            <p:cNvPr id="12292" name="Object 4"/>
            <p:cNvGraphicFramePr>
              <a:graphicFrameLocks noChangeAspect="1"/>
            </p:cNvGraphicFramePr>
            <p:nvPr/>
          </p:nvGraphicFramePr>
          <p:xfrm>
            <a:off x="1402" y="1440"/>
            <a:ext cx="2956" cy="288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3077" r:id="rId4" imgW="3723810" imgH="3629532" progId="">
                    <p:embed/>
                  </p:oleObj>
                </mc:Choice>
                <mc:Fallback>
                  <p:oleObj r:id="rId4" imgW="3723810" imgH="3629532" progId="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1402" y="1440"/>
                          <a:ext cx="2956" cy="2880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blipFill dpi="0" rotWithShape="0">
                                <a:blip/>
                                <a:srcRect/>
                                <a:stretch>
                                  <a:fillRect/>
                                </a:stretch>
                              </a:blip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12293" name="Text Box 5"/>
            <p:cNvSpPr txBox="1">
              <a:spLocks noChangeArrowheads="1"/>
            </p:cNvSpPr>
            <p:nvPr/>
          </p:nvSpPr>
          <p:spPr bwMode="auto">
            <a:xfrm>
              <a:off x="1402" y="1440"/>
              <a:ext cx="2956" cy="2880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39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204443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2000"/>
                                        <p:tgtEl>
                                          <p:spTgt spid="122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2000"/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Archív autora</a:t>
            </a:r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39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5375424"/>
      </p:ext>
    </p:extLst>
  </p:cSld>
  <p:clrMapOvr>
    <a:masterClrMapping/>
  </p:clrMapOvr>
</p:sld>
</file>

<file path=ppt/theme/theme1.xml><?xml version="1.0" encoding="utf-8"?>
<a:theme xmlns:a="http://schemas.openxmlformats.org/drawingml/2006/main" name="tedk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67</Words>
  <Application>Microsoft Office PowerPoint</Application>
  <PresentationFormat>Předvádění na obrazovce (4:3)</PresentationFormat>
  <Paragraphs>16</Paragraphs>
  <Slides>6</Slides>
  <Notes>4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tedka</vt:lpstr>
      <vt:lpstr>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Kantor</dc:creator>
  <cp:lastModifiedBy>Kantor</cp:lastModifiedBy>
  <cp:revision>8</cp:revision>
  <dcterms:created xsi:type="dcterms:W3CDTF">2011-12-23T16:19:48Z</dcterms:created>
  <dcterms:modified xsi:type="dcterms:W3CDTF">2013-07-24T09:42:18Z</dcterms:modified>
</cp:coreProperties>
</file>