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2"/>
  </p:notesMasterIdLst>
  <p:handoutMasterIdLst>
    <p:handoutMasterId r:id="rId23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88632" autoAdjust="0"/>
  </p:normalViewPr>
  <p:slideViewPr>
    <p:cSldViewPr>
      <p:cViewPr varScale="1">
        <p:scale>
          <a:sx n="63" d="100"/>
          <a:sy n="63" d="100"/>
        </p:scale>
        <p:origin x="-159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_2_16_Kleidung</a:t>
            </a:r>
          </a:p>
          <a:p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16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r>
              <a:rPr lang="cs-CZ" smtClean="0"/>
              <a:t>: Slovní zásoba k tématu die Kleidung </a:t>
            </a:r>
            <a:endParaRPr lang="cs-CZ" dirty="0" smtClean="0"/>
          </a:p>
          <a:p>
            <a:r>
              <a:rPr lang="cs-CZ" dirty="0" smtClean="0"/>
              <a:t>Očekávaný výstup</a:t>
            </a:r>
            <a:r>
              <a:rPr lang="cs-CZ" smtClean="0"/>
              <a:t>: Žáci jsou </a:t>
            </a:r>
            <a:r>
              <a:rPr lang="cs-CZ" smtClean="0"/>
              <a:t>schopni </a:t>
            </a:r>
            <a:r>
              <a:rPr lang="cs-CZ" smtClean="0"/>
              <a:t>popsat, co rádi nosí, jak chodí oblečeni při různých příležitostech</a:t>
            </a:r>
          </a:p>
          <a:p>
            <a:r>
              <a:rPr lang="cs-CZ" smtClean="0"/>
              <a:t>Druh učebního materiálu: prezentace</a:t>
            </a:r>
          </a:p>
          <a:p>
            <a:r>
              <a:rPr lang="cs-CZ" smtClean="0"/>
              <a:t>Typická </a:t>
            </a:r>
            <a:r>
              <a:rPr lang="cs-CZ" dirty="0" smtClean="0"/>
              <a:t>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die Hose, das T-Shirt,....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si zopakují a doplní slovní zásobu k tématu oblečení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Je možné použít ke konverzaci – volný čas, škola, nákupy, ..... a při procvičování mluvnice – zájmena, barvy, skloňování podstatných a přídavných jmen,...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851694"/>
          </a:xfrm>
        </p:spPr>
        <p:txBody>
          <a:bodyPr/>
          <a:lstStyle/>
          <a:p>
            <a:pPr algn="ctr"/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die Jeans  (Pl.)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die Hose, -n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alovar\Desktop\Oblečení\9f2r06_dy9024_f09950_l00g03_cop47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492896"/>
            <a:ext cx="373380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alovar\Desktop\Oblečení\Wrangler%20W242YJ174_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5008" y="2492896"/>
            <a:ext cx="2989783" cy="3641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575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851694"/>
          </a:xfrm>
        </p:spPr>
        <p:txBody>
          <a:bodyPr/>
          <a:lstStyle/>
          <a:p>
            <a:pPr algn="ctr"/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das T-Shirt, -s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das Hemd, -en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alovar\Desktop\Oblečení\zadekunibezniceho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" y="2449068"/>
            <a:ext cx="3599688" cy="364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Oblečení\kosile-brandit-check-shirt-kostkovana-modra-original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280430"/>
            <a:ext cx="3733800" cy="3821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851694"/>
          </a:xfrm>
        </p:spPr>
        <p:txBody>
          <a:bodyPr/>
          <a:lstStyle/>
          <a:p>
            <a:pPr algn="ctr"/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die Bluse, -en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Pullover,-</a:t>
            </a:r>
          </a:p>
          <a:p>
            <a:pPr algn="ctr"/>
            <a:r>
              <a:rPr lang="cs-CZ" b="0" smtClean="0">
                <a:solidFill>
                  <a:schemeClr val="tx1"/>
                </a:solidFill>
              </a:rPr>
              <a:t>das Sweatshirt, -s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alovar\Desktop\Oblečení\726_p1010186-jpg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680" y="2247900"/>
            <a:ext cx="291724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Oblečení\MAXI%20ZARA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271511"/>
            <a:ext cx="3733800" cy="3838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4254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851694"/>
          </a:xfrm>
        </p:spPr>
        <p:txBody>
          <a:bodyPr/>
          <a:lstStyle/>
          <a:p>
            <a:pPr algn="ctr"/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340768"/>
            <a:ext cx="3733800" cy="720080"/>
          </a:xfrm>
        </p:spPr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das Kostüm, -e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2492896"/>
            <a:ext cx="3733800" cy="3641204"/>
          </a:xfrm>
        </p:spPr>
        <p:txBody>
          <a:bodyPr/>
          <a:lstStyle/>
          <a:p>
            <a:r>
              <a:rPr lang="cs-CZ" smtClean="0"/>
              <a:t>r,s Sakko, -s</a:t>
            </a:r>
          </a:p>
          <a:p>
            <a:r>
              <a:rPr lang="cs-CZ" smtClean="0"/>
              <a:t>e Hose, -n</a:t>
            </a:r>
          </a:p>
          <a:p>
            <a:r>
              <a:rPr lang="cs-CZ" smtClean="0"/>
              <a:t>r Rock, ¨-e</a:t>
            </a:r>
          </a:p>
          <a:p>
            <a:r>
              <a:rPr lang="cs-CZ" smtClean="0"/>
              <a:t>r Hut,¨-e</a:t>
            </a:r>
          </a:p>
          <a:p>
            <a:r>
              <a:rPr lang="cs-CZ" smtClean="0"/>
              <a:t>e Halskette, -n</a:t>
            </a:r>
          </a:p>
          <a:p>
            <a:r>
              <a:rPr lang="cs-CZ" smtClean="0"/>
              <a:t>e Handtasche, -n</a:t>
            </a:r>
            <a:endParaRPr lang="cs-CZ"/>
          </a:p>
        </p:txBody>
      </p:sp>
      <p:pic>
        <p:nvPicPr>
          <p:cNvPr id="4098" name="Picture 2" descr="C:\Users\salovar\Desktop\Oblečení\aussie-austine-damske-kostymy-aas3678-179s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28800"/>
            <a:ext cx="3117053" cy="45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42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Anzug, ¨-e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4"/>
          </p:nvPr>
        </p:nvSpPr>
        <p:spPr>
          <a:xfrm>
            <a:off x="4953000" y="2780928"/>
            <a:ext cx="3733800" cy="3353172"/>
          </a:xfrm>
        </p:spPr>
        <p:txBody>
          <a:bodyPr/>
          <a:lstStyle/>
          <a:p>
            <a:r>
              <a:rPr lang="cs-CZ" smtClean="0"/>
              <a:t>r, s Sakko, -s</a:t>
            </a:r>
          </a:p>
          <a:p>
            <a:r>
              <a:rPr lang="cs-CZ" smtClean="0"/>
              <a:t>e Weste, -n</a:t>
            </a:r>
          </a:p>
          <a:p>
            <a:r>
              <a:rPr lang="cs-CZ" smtClean="0"/>
              <a:t>s Hemd, -en</a:t>
            </a:r>
          </a:p>
          <a:p>
            <a:r>
              <a:rPr lang="cs-CZ" smtClean="0"/>
              <a:t>e Fliege, -n</a:t>
            </a:r>
          </a:p>
          <a:p>
            <a:r>
              <a:rPr lang="cs-CZ" smtClean="0"/>
              <a:t>e Hose, -n</a:t>
            </a:r>
            <a:endParaRPr lang="cs-CZ"/>
          </a:p>
        </p:txBody>
      </p:sp>
      <p:pic>
        <p:nvPicPr>
          <p:cNvPr id="5124" name="Picture 4" descr="C:\Users\salovar\Desktop\Oblečení\oblek%20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3096344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526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Anorak, -s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Mantel, ¨-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5123" name="Picture 3" descr="C:\Users\salovar\Desktop\Oblečení\33394_3_big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324100"/>
            <a:ext cx="373380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alovar\Desktop\Oblečení\nepromokava-bunda-sensor-element_1120000v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324100"/>
            <a:ext cx="3733800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38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340768"/>
            <a:ext cx="7402016" cy="1584176"/>
          </a:xfrm>
        </p:spPr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die Unterwäsche, 0</a:t>
            </a:r>
          </a:p>
          <a:p>
            <a:pPr algn="ctr"/>
            <a:r>
              <a:rPr lang="cs-CZ" sz="1800" b="0" smtClean="0">
                <a:solidFill>
                  <a:schemeClr val="tx1"/>
                </a:solidFill>
              </a:rPr>
              <a:t>die Unterhose,-n,  die Boxershorts,  das Unterhemd,-en,  </a:t>
            </a:r>
          </a:p>
          <a:p>
            <a:pPr algn="ctr"/>
            <a:r>
              <a:rPr lang="cs-CZ" sz="1800" b="0" smtClean="0">
                <a:solidFill>
                  <a:schemeClr val="tx1"/>
                </a:solidFill>
              </a:rPr>
              <a:t>der Slip –s,   der Büstenhalter,-   </a:t>
            </a:r>
          </a:p>
          <a:p>
            <a:pPr algn="ctr"/>
            <a:endParaRPr lang="cs-CZ" sz="1800" b="0">
              <a:solidFill>
                <a:schemeClr val="tx1"/>
              </a:solidFill>
            </a:endParaRPr>
          </a:p>
        </p:txBody>
      </p:sp>
      <p:pic>
        <p:nvPicPr>
          <p:cNvPr id="6146" name="Picture 2" descr="C:\Users\salovar\Desktop\Oblečení\title_clanek0011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7704856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723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das Kleid, -er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1117104"/>
          </a:xfrm>
        </p:spPr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das Nachthemd, -en</a:t>
            </a:r>
          </a:p>
          <a:p>
            <a:pPr algn="ctr"/>
            <a:r>
              <a:rPr lang="cs-CZ" b="0" smtClean="0">
                <a:solidFill>
                  <a:schemeClr val="tx1"/>
                </a:solidFill>
              </a:rPr>
              <a:t>der Schlafanzug ,¨-e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7170" name="Picture 2" descr="C:\Users\salovar\Desktop\Oblečení\img_01_new_york-fw_spring-2011_narciso-rodriguez_cz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37926"/>
            <a:ext cx="3820616" cy="318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alovar\Desktop\Oblečení\pyzama_nocni_kosile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75000"/>
            <a:ext cx="3240360" cy="255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5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die Badehose, -n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0" smtClean="0">
                <a:solidFill>
                  <a:schemeClr val="tx1"/>
                </a:solidFill>
              </a:rPr>
              <a:t>der Badeanzug, ¨-e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alovar\Desktop\Oblečení\imagesCAAXJRG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24944"/>
            <a:ext cx="2431876" cy="22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alovar\Desktop\Oblečení\jednodilne-plavky-2013-6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47900"/>
            <a:ext cx="2975996" cy="427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74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1117104"/>
          </a:xfrm>
        </p:spPr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Schal, -s</a:t>
            </a:r>
          </a:p>
          <a:p>
            <a:pPr algn="ctr"/>
            <a:r>
              <a:rPr lang="cs-CZ" b="0" smtClean="0">
                <a:solidFill>
                  <a:schemeClr val="tx1"/>
                </a:solidFill>
              </a:rPr>
              <a:t>die Mütze, -n</a:t>
            </a:r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Handschuh, -e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alovar\Desktop\Oblečení\5245366-4ks-saly-satky-ozdobne-opava-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791262"/>
            <a:ext cx="3733800" cy="279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Oblečení\_vyrn_1183_vyr_224rukavice_4251_IT_VL_cerna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90825"/>
            <a:ext cx="373380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2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1117104"/>
          </a:xfrm>
        </p:spPr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die Socke, -n</a:t>
            </a:r>
          </a:p>
          <a:p>
            <a:pPr algn="ctr"/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die Handtasche, -n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alovar\Desktop\Oblečení\socks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00" y="2708148"/>
            <a:ext cx="3048000" cy="2965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Oblečení\Tašky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3041690"/>
            <a:ext cx="3733800" cy="26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1090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Kleidung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1117104"/>
          </a:xfrm>
        </p:spPr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Regenschirm, -e</a:t>
            </a:r>
          </a:p>
          <a:p>
            <a:pPr algn="ctr"/>
            <a:endParaRPr lang="cs-CZ" b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685056"/>
          </a:xfrm>
        </p:spPr>
        <p:txBody>
          <a:bodyPr/>
          <a:lstStyle/>
          <a:p>
            <a:pPr algn="ctr"/>
            <a:r>
              <a:rPr lang="cs-CZ" b="0" smtClean="0">
                <a:solidFill>
                  <a:schemeClr val="tx1"/>
                </a:solidFill>
              </a:rPr>
              <a:t>der Sportanzug, ¨-e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4098" name="Picture 2" descr="C:\Users\salovar\Desktop\Oblečení\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760" y="2247900"/>
            <a:ext cx="3407079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alovar\Desktop\Oblečení\nfl-teplakova-souprava-v-barvach-oranzova-a-zelena-vel-4t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5420" y="2247900"/>
            <a:ext cx="310896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900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</a:t>
            </a:r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Schuhe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>
          <a:xfrm>
            <a:off x="4953000" y="1916832"/>
            <a:ext cx="3733800" cy="4217268"/>
          </a:xfrm>
        </p:spPr>
        <p:txBody>
          <a:bodyPr/>
          <a:lstStyle/>
          <a:p>
            <a:r>
              <a:rPr lang="cs-CZ" smtClean="0"/>
              <a:t>r Schuh, -e</a:t>
            </a:r>
          </a:p>
          <a:p>
            <a:r>
              <a:rPr lang="cs-CZ" smtClean="0"/>
              <a:t>e Hausschuhe</a:t>
            </a:r>
          </a:p>
          <a:p>
            <a:r>
              <a:rPr lang="cs-CZ" smtClean="0"/>
              <a:t>e Sportschuhe</a:t>
            </a:r>
          </a:p>
          <a:p>
            <a:r>
              <a:rPr lang="cs-CZ" smtClean="0"/>
              <a:t>e Wanderschuhe</a:t>
            </a:r>
          </a:p>
          <a:p>
            <a:r>
              <a:rPr lang="cs-CZ" smtClean="0"/>
              <a:t>r Pumps -    (</a:t>
            </a:r>
            <a:r>
              <a:rPr lang="cs-CZ" i="1" smtClean="0"/>
              <a:t>lodičky)</a:t>
            </a:r>
            <a:endParaRPr lang="cs-CZ" smtClean="0"/>
          </a:p>
          <a:p>
            <a:r>
              <a:rPr lang="cs-CZ" smtClean="0"/>
              <a:t>e Sandale, -n</a:t>
            </a:r>
          </a:p>
          <a:p>
            <a:r>
              <a:rPr lang="cs-CZ" smtClean="0"/>
              <a:t>r Stiefel,-</a:t>
            </a:r>
            <a:endParaRPr lang="cs-CZ"/>
          </a:p>
        </p:txBody>
      </p:sp>
      <p:pic>
        <p:nvPicPr>
          <p:cNvPr id="5122" name="Picture 2" descr="C:\Users\salovar\Desktop\Oblečení\kidsB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916832"/>
            <a:ext cx="3733800" cy="399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43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modisches Zubehör</a:t>
            </a:r>
            <a:endParaRPr lang="cs-CZ" b="1" i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r Schmuck,-e</a:t>
            </a:r>
          </a:p>
          <a:p>
            <a:r>
              <a:rPr lang="cs-CZ" sz="2400" smtClean="0"/>
              <a:t>r Ring, -e</a:t>
            </a:r>
          </a:p>
          <a:p>
            <a:r>
              <a:rPr lang="cs-CZ" sz="2400" smtClean="0"/>
              <a:t>r Ohrring, -e</a:t>
            </a:r>
          </a:p>
          <a:p>
            <a:r>
              <a:rPr lang="cs-CZ" sz="2400" smtClean="0"/>
              <a:t>e Kette, -n</a:t>
            </a:r>
          </a:p>
          <a:p>
            <a:r>
              <a:rPr lang="cs-CZ" sz="2400" smtClean="0"/>
              <a:t>s Armband, -bänder</a:t>
            </a:r>
          </a:p>
          <a:p>
            <a:r>
              <a:rPr lang="cs-CZ" sz="2400" smtClean="0"/>
              <a:t>s Halsband, -bänder</a:t>
            </a:r>
          </a:p>
          <a:p>
            <a:r>
              <a:rPr lang="cs-CZ" sz="2400" smtClean="0"/>
              <a:t>e Sonnenbrille, -n</a:t>
            </a:r>
          </a:p>
          <a:p>
            <a:r>
              <a:rPr lang="cs-CZ" sz="2400" smtClean="0"/>
              <a:t>r Gürtel,-</a:t>
            </a:r>
          </a:p>
          <a:p>
            <a:endParaRPr lang="cs-CZ" sz="2400"/>
          </a:p>
        </p:txBody>
      </p:sp>
      <p:pic>
        <p:nvPicPr>
          <p:cNvPr id="6146" name="Picture 2" descr="C:\Users\salovar\Desktop\Oblečení\title_clanek0014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08920"/>
            <a:ext cx="373380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9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i="1" smtClean="0"/>
              <a:t>Packe einen Koffer/ eine Tasche ein !</a:t>
            </a:r>
            <a:endParaRPr lang="cs-CZ" sz="3200" i="1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2060848"/>
            <a:ext cx="7772400" cy="3958952"/>
          </a:xfrm>
        </p:spPr>
        <p:txBody>
          <a:bodyPr/>
          <a:lstStyle/>
          <a:p>
            <a:r>
              <a:rPr lang="cs-CZ" smtClean="0"/>
              <a:t>1) Es ist Februar. Du möchtest für fünf  Tage ins Gebirge fahren. Was nimmst du mit ?</a:t>
            </a:r>
          </a:p>
          <a:p>
            <a:endParaRPr lang="cs-CZ" smtClean="0"/>
          </a:p>
          <a:p>
            <a:r>
              <a:rPr lang="cs-CZ" smtClean="0"/>
              <a:t>2) Du brauchst notwendig neue Klamotten. Was kaufst du ?</a:t>
            </a:r>
          </a:p>
          <a:p>
            <a:endParaRPr lang="cs-CZ"/>
          </a:p>
          <a:p>
            <a:r>
              <a:rPr lang="cs-CZ" smtClean="0"/>
              <a:t>3) Was hast du jetzt an? Und was hat sich dein Freund / deine Freundin heute angezogen?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3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124744"/>
            <a:ext cx="7772400" cy="4895056"/>
          </a:xfrm>
        </p:spPr>
        <p:txBody>
          <a:bodyPr>
            <a:normAutofit fontScale="92500" lnSpcReduction="20000"/>
          </a:bodyPr>
          <a:lstStyle/>
          <a:p>
            <a:r>
              <a:rPr lang="cs-CZ" sz="1600" smtClean="0"/>
              <a:t>Dostupné </a:t>
            </a:r>
            <a:r>
              <a:rPr lang="cs-CZ" sz="1600"/>
              <a:t>pod licencí Creative Commons na </a:t>
            </a:r>
            <a:r>
              <a:rPr lang="cs-CZ" sz="1600"/>
              <a:t>WWW</a:t>
            </a:r>
            <a:r>
              <a:rPr lang="cs-CZ" sz="1600" smtClean="0"/>
              <a:t>:</a:t>
            </a:r>
          </a:p>
          <a:p>
            <a:r>
              <a:rPr lang="pt-BR" sz="1600"/>
              <a:t>http://vektorshop.cz/image/userfiles/image/zadekunibezniceho.jpg-kalhoty</a:t>
            </a:r>
          </a:p>
          <a:p>
            <a:r>
              <a:rPr lang="pt-BR" sz="1600"/>
              <a:t>http://www.superjeans.cz/media/catalog/product/cache/1/image/9df78eab33525d08d6e5fb8d27136e95/Wrangler%20W242YJ174_2.jpg</a:t>
            </a:r>
          </a:p>
          <a:p>
            <a:r>
              <a:rPr lang="pt-BR" sz="1600"/>
              <a:t>http://www.brandit.cz/galerie/1_320/kosile-brandit-check-shirt-kostkovana-modra-original.jpg</a:t>
            </a:r>
          </a:p>
          <a:p>
            <a:r>
              <a:rPr lang="pt-BR" sz="1600"/>
              <a:t>http://www.svatebni-salon-zidlochovice.cz/images/oblek%201.JPG</a:t>
            </a:r>
          </a:p>
          <a:p>
            <a:r>
              <a:rPr lang="pt-BR" sz="1600"/>
              <a:t>http://www.spolecenske-a-svatebni-saty.cz/files/aussie-austine-damske-kostymy-aas3678-179s.jpg</a:t>
            </a:r>
          </a:p>
          <a:p>
            <a:r>
              <a:rPr lang="pt-BR" sz="1600"/>
              <a:t>http://</a:t>
            </a:r>
            <a:r>
              <a:rPr lang="pt-BR" sz="1700"/>
              <a:t>www.moda.cz/e/sites/www.moda.cz/images/img_01_new_york-fw_spring-2011_narciso-rodriguez_cz.jpg-šaty</a:t>
            </a:r>
          </a:p>
          <a:p>
            <a:r>
              <a:rPr lang="pt-BR" sz="1600"/>
              <a:t>http://www.saty-plesove.eu/obrazky/products/726_p1010186-jpg.jpg</a:t>
            </a:r>
          </a:p>
          <a:p>
            <a:r>
              <a:rPr lang="pt-BR" sz="1600"/>
              <a:t>http://img3.hyperinzerce.cz/x-cz/inz/5245/5245366-4ks-saly-satky-ozdobne-opava-1.jpg-šátky a šály</a:t>
            </a:r>
          </a:p>
          <a:p>
            <a:r>
              <a:rPr lang="pt-BR" sz="1600"/>
              <a:t>http://www.luxurymag.cz/assets/clanky/2010-11/clanek01026/upload/photo/%C4%8Depice%20topshop.JPG-halenka</a:t>
            </a:r>
          </a:p>
          <a:p>
            <a:r>
              <a:rPr lang="pt-BR" sz="1600"/>
              <a:t>http://www.kabelkyhs.cz/fotky11634/fotos/_vyrn_1183_vyr_224rukavice_4251_IT_VL_cerna.jpg-rukavice</a:t>
            </a:r>
          </a:p>
          <a:p>
            <a:r>
              <a:rPr lang="pt-BR" sz="1600"/>
              <a:t>http://www.luxurymag.cz/assets/clanky/2008-09/clanek00114/title_clanek00114.jpg - prádlo</a:t>
            </a:r>
          </a:p>
          <a:p>
            <a:r>
              <a:rPr lang="pt-BR" sz="1600"/>
              <a:t>http://www.luxurymag.pl/assets/clanky/2008-11/clanek00164/upload/photo/kidsB.jpg-boty</a:t>
            </a:r>
          </a:p>
          <a:p>
            <a:r>
              <a:rPr lang="pt-BR" sz="1600"/>
              <a:t>http://files.jednodilne-plavky.webnode.cz/jednodilne-plavky-2013-6.jpg</a:t>
            </a:r>
          </a:p>
          <a:p>
            <a:r>
              <a:rPr lang="pt-BR" sz="1600"/>
              <a:t>http://www.google.cz/search?hl=cs&amp;site=imghp&amp;tbm=isch&amp;source=hp&amp;biw=1366&amp;bih=673-plavky pánské</a:t>
            </a:r>
            <a:endParaRPr lang="cs-CZ" sz="1600"/>
          </a:p>
          <a:p>
            <a:endParaRPr lang="cs-CZ" sz="1600"/>
          </a:p>
        </p:txBody>
      </p:sp>
    </p:spTree>
    <p:extLst>
      <p:ext uri="{BB962C8B-B14F-4D97-AF65-F5344CB8AC3E}">
        <p14:creationId xmlns:p14="http://schemas.microsoft.com/office/powerpoint/2010/main" val="365427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62074"/>
          </a:xfrm>
        </p:spPr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124744"/>
            <a:ext cx="7772400" cy="4895056"/>
          </a:xfrm>
        </p:spPr>
        <p:txBody>
          <a:bodyPr>
            <a:normAutofit/>
          </a:bodyPr>
          <a:lstStyle/>
          <a:p>
            <a:endParaRPr lang="pt-BR" sz="1600"/>
          </a:p>
          <a:p>
            <a:r>
              <a:rPr lang="pt-BR" sz="1600"/>
              <a:t>http://www.akshop.cz/images/products/small/pyzama_nocni_kosile.jpg</a:t>
            </a:r>
          </a:p>
          <a:p>
            <a:r>
              <a:rPr lang="pt-BR" sz="1600"/>
              <a:t>http://www.miss-pepper.cz/wp-content/uploads/2011/06/socks.jpg-ponožky</a:t>
            </a:r>
          </a:p>
          <a:p>
            <a:r>
              <a:rPr lang="pt-BR" sz="1600"/>
              <a:t>http://lotmat.cz/uploads/discount/33394_3_big.jpg-kabát</a:t>
            </a:r>
          </a:p>
          <a:p>
            <a:r>
              <a:rPr lang="pt-BR" sz="1600"/>
              <a:t>http://www.sensor.cz/img_zbozi/nepromokava-bunda-sensor-element_1120000v.jpg</a:t>
            </a:r>
          </a:p>
          <a:p>
            <a:r>
              <a:rPr lang="pt-BR" sz="1600"/>
              <a:t>http://img.mimishop.cz/h/ms/1222/images/5.jpg-deštník</a:t>
            </a:r>
          </a:p>
          <a:p>
            <a:r>
              <a:rPr lang="pt-BR" sz="1600"/>
              <a:t>http://www.modablog.cz/assets/clanky/2009-08/clanek00142/title_clanek00142.jpg-bižuterie</a:t>
            </a:r>
          </a:p>
          <a:p>
            <a:r>
              <a:rPr lang="pt-BR" sz="1600"/>
              <a:t>http://www.luxurymag.cz/assets/clanky/2010-03/clanek00728/upload/photo/Ta%C5%A1ky.jpg-tašky a kabelky</a:t>
            </a:r>
          </a:p>
          <a:p>
            <a:r>
              <a:rPr lang="pt-BR" sz="1600"/>
              <a:t>http</a:t>
            </a:r>
            <a:r>
              <a:rPr lang="pt-BR" sz="1600"/>
              <a:t>://</a:t>
            </a:r>
            <a:r>
              <a:rPr lang="pt-BR" sz="1600" smtClean="0"/>
              <a:t>www.americanboutique.cz/files/nfl-teplakova-souprava-v-barvach-oranzova-a-zelena-vel-4t.jpg</a:t>
            </a:r>
            <a:endParaRPr lang="pt-BR" sz="1600"/>
          </a:p>
          <a:p>
            <a:r>
              <a:rPr lang="pt-BR" sz="1600"/>
              <a:t>http://www.luxurymag.cz/assets/clanky/2010-11/clanek01031/upload/photo/MAXI%20ZARA.JPG-svetry</a:t>
            </a:r>
          </a:p>
          <a:p>
            <a:endParaRPr lang="pt-BR" sz="1600"/>
          </a:p>
          <a:p>
            <a:endParaRPr lang="cs-CZ" sz="1600"/>
          </a:p>
        </p:txBody>
      </p:sp>
    </p:spTree>
    <p:extLst>
      <p:ext uri="{BB962C8B-B14F-4D97-AF65-F5344CB8AC3E}">
        <p14:creationId xmlns:p14="http://schemas.microsoft.com/office/powerpoint/2010/main" val="380202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1618</TotalTime>
  <Words>594</Words>
  <Application>Microsoft Office PowerPoint</Application>
  <PresentationFormat>Předvádění na obrazovce (4:3)</PresentationFormat>
  <Paragraphs>121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Jmění</vt:lpstr>
      <vt:lpstr>Prezentace aplikace PowerPoint</vt:lpstr>
      <vt:lpstr>Prezentace aplikace PowerPoint</vt:lpstr>
      <vt:lpstr>Prezentace aplikace PowerPoint</vt:lpstr>
      <vt:lpstr>die Kleidung</vt:lpstr>
      <vt:lpstr>die Kleidung</vt:lpstr>
      <vt:lpstr>die Kleidung</vt:lpstr>
      <vt:lpstr>die Kleidung</vt:lpstr>
      <vt:lpstr>die Kleidung</vt:lpstr>
      <vt:lpstr>die Kleidung</vt:lpstr>
      <vt:lpstr>die Kleidung</vt:lpstr>
      <vt:lpstr>die Kleidung</vt:lpstr>
      <vt:lpstr>die Kleidung</vt:lpstr>
      <vt:lpstr>die Kleidung</vt:lpstr>
      <vt:lpstr>die Kleidung</vt:lpstr>
      <vt:lpstr>die Kleidung</vt:lpstr>
      <vt:lpstr>die Schuhe</vt:lpstr>
      <vt:lpstr>modisches Zubehör</vt:lpstr>
      <vt:lpstr>Packe einen Koffer/ eine Tasche ein !</vt:lpstr>
      <vt:lpstr>Použité zdroje: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150</cp:revision>
  <dcterms:created xsi:type="dcterms:W3CDTF">2012-10-28T12:20:09Z</dcterms:created>
  <dcterms:modified xsi:type="dcterms:W3CDTF">2013-07-23T11:57:27Z</dcterms:modified>
</cp:coreProperties>
</file>