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1B40E8-C00F-408D-88CA-5F6CC4A7E1E1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8D080C-5BD9-4852-9ECF-1ECFE03524D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B2BD0-6788-4490-80D5-FCDBF011E5B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671EE-E215-4F50-9D7F-34F46409B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B2BD0-6788-4490-80D5-FCDBF011E5B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671EE-E215-4F50-9D7F-34F46409B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B2BD0-6788-4490-80D5-FCDBF011E5B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671EE-E215-4F50-9D7F-34F46409B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B2BD0-6788-4490-80D5-FCDBF011E5B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671EE-E215-4F50-9D7F-34F46409B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B2BD0-6788-4490-80D5-FCDBF011E5B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671EE-E215-4F50-9D7F-34F46409B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B2BD0-6788-4490-80D5-FCDBF011E5B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671EE-E215-4F50-9D7F-34F46409B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B2BD0-6788-4490-80D5-FCDBF011E5B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671EE-E215-4F50-9D7F-34F46409B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B2BD0-6788-4490-80D5-FCDBF011E5B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671EE-E215-4F50-9D7F-34F46409B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B2BD0-6788-4490-80D5-FCDBF011E5B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671EE-E215-4F50-9D7F-34F46409B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B2BD0-6788-4490-80D5-FCDBF011E5B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671EE-E215-4F50-9D7F-34F46409B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B2BD0-6788-4490-80D5-FCDBF011E5B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671EE-E215-4F50-9D7F-34F46409B7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2B2BD0-6788-4490-80D5-FCDBF011E5B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671EE-E215-4F50-9D7F-34F46409B79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299260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Tichotová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VY_32_INOVACE_03A_01_ARTICLES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GRAMATIKA (A1, A2, B1)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17.7. 2013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Materiál je určen pro žáky úrovně A2,B1. Časově je koncipován na 30 – 45  minut.</a:t>
            </a:r>
          </a:p>
          <a:p>
            <a:r>
              <a:rPr lang="cs-CZ" sz="1400" dirty="0" smtClean="0"/>
              <a:t>Cílem této prezentace </a:t>
            </a:r>
            <a:r>
              <a:rPr lang="cs-CZ" sz="1400" dirty="0" smtClean="0"/>
              <a:t>je seznámit žáky s pravidly používání členů </a:t>
            </a:r>
            <a:r>
              <a:rPr lang="cs-CZ" sz="1400" dirty="0" smtClean="0"/>
              <a:t>v anglickém jazyce.</a:t>
            </a:r>
          </a:p>
          <a:p>
            <a:r>
              <a:rPr lang="cs-CZ" sz="1400" dirty="0" smtClean="0"/>
              <a:t>Slide </a:t>
            </a:r>
            <a:r>
              <a:rPr lang="cs-CZ" sz="1400" dirty="0" smtClean="0"/>
              <a:t>4: </a:t>
            </a:r>
            <a:r>
              <a:rPr lang="cs-CZ" sz="1400" dirty="0" smtClean="0"/>
              <a:t>Úvod do gramatiky, </a:t>
            </a:r>
            <a:r>
              <a:rPr lang="cs-CZ" sz="1400" dirty="0" smtClean="0"/>
              <a:t>použití neurčitého členu.</a:t>
            </a:r>
            <a:endParaRPr lang="cs-CZ" sz="1400" dirty="0" smtClean="0"/>
          </a:p>
          <a:p>
            <a:r>
              <a:rPr lang="cs-CZ" sz="1400" dirty="0" smtClean="0"/>
              <a:t>Slide </a:t>
            </a:r>
            <a:r>
              <a:rPr lang="cs-CZ" sz="1400" dirty="0" smtClean="0"/>
              <a:t>5: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Je určen ke kontrole pochopení jednotlivých pravidel. Žáci pracují samostatně  a zapisují svá řešení  na interaktivní tabuli. P</a:t>
            </a:r>
            <a:r>
              <a:rPr lang="cs-CZ" sz="1400" dirty="0" smtClean="0"/>
              <a:t>o </a:t>
            </a:r>
            <a:r>
              <a:rPr lang="cs-CZ" sz="1400" dirty="0" smtClean="0"/>
              <a:t>kliknutí levým tlačítkem myši se objeví správné řešení.</a:t>
            </a:r>
          </a:p>
          <a:p>
            <a:r>
              <a:rPr lang="cs-CZ" sz="1400" dirty="0" smtClean="0"/>
              <a:t>Slide </a:t>
            </a:r>
            <a:r>
              <a:rPr lang="cs-CZ" sz="1400" dirty="0" smtClean="0"/>
              <a:t>6,7,8: Výklad učiva, procvičování, příklady.</a:t>
            </a:r>
            <a:endParaRPr lang="cs-CZ" sz="1400" dirty="0" smtClean="0"/>
          </a:p>
          <a:p>
            <a:r>
              <a:rPr lang="cs-CZ" sz="1400" dirty="0" smtClean="0"/>
              <a:t>Slide </a:t>
            </a:r>
            <a:r>
              <a:rPr lang="cs-CZ" sz="1400" dirty="0" smtClean="0"/>
              <a:t>9: Slouží k ověření znalosti celé látky. Je možné ho použít jako test, domácí úkol nebo k procvičení a upevnění učiva.</a:t>
            </a:r>
          </a:p>
          <a:p>
            <a:r>
              <a:rPr lang="cs-CZ" sz="1400" dirty="0" smtClean="0"/>
              <a:t>Slide 10: Správné řešení.</a:t>
            </a:r>
            <a:endParaRPr lang="cs-CZ" sz="1400" dirty="0" smtClean="0"/>
          </a:p>
          <a:p>
            <a:r>
              <a:rPr lang="cs-CZ" sz="1400" dirty="0" smtClean="0"/>
              <a:t>Materiál je určen k interaktivní výuce</a:t>
            </a:r>
            <a:r>
              <a:rPr lang="cs-CZ" sz="1400" dirty="0" smtClean="0"/>
              <a:t>.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ARTICLES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INDEFINITE ARTICLE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A, AN = ONE </a:t>
            </a:r>
            <a:endParaRPr lang="cs-CZ" dirty="0"/>
          </a:p>
          <a:p>
            <a:r>
              <a:rPr lang="cs-CZ" dirty="0" smtClean="0"/>
              <a:t>THE INDEFINITE ARTICLE IS USED WITH A SINGULAR, COUNTABLE NOUN</a:t>
            </a:r>
          </a:p>
          <a:p>
            <a:r>
              <a:rPr lang="cs-CZ" dirty="0" smtClean="0"/>
              <a:t>IT IS USED TO REFER TO SOMETHING FOR THE FIRST TIME </a:t>
            </a:r>
          </a:p>
          <a:p>
            <a:pPr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b="1" dirty="0" smtClean="0"/>
              <a:t>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teacher</a:t>
            </a:r>
            <a:r>
              <a:rPr lang="cs-CZ" dirty="0" smtClean="0"/>
              <a:t>. </a:t>
            </a:r>
            <a:r>
              <a:rPr lang="cs-CZ" b="1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teacher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awesome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IS USED WITH WORD THAT BEGIN WITH A CONSONANT SOUND</a:t>
            </a:r>
          </a:p>
          <a:p>
            <a:pPr>
              <a:buNone/>
            </a:pPr>
            <a:r>
              <a:rPr lang="cs-CZ" dirty="0" smtClean="0"/>
              <a:t>a </a:t>
            </a:r>
            <a:r>
              <a:rPr lang="cs-CZ" dirty="0" err="1" smtClean="0"/>
              <a:t>teacher</a:t>
            </a:r>
            <a:r>
              <a:rPr lang="cs-CZ" dirty="0" smtClean="0"/>
              <a:t>, a university, a </a:t>
            </a:r>
            <a:r>
              <a:rPr lang="cs-CZ" dirty="0" err="1" smtClean="0"/>
              <a:t>pet</a:t>
            </a:r>
            <a:endParaRPr lang="cs-CZ" dirty="0" smtClean="0"/>
          </a:p>
          <a:p>
            <a:r>
              <a:rPr lang="cs-CZ" dirty="0" smtClean="0"/>
              <a:t>AN IS USED WITH WORDS THAT BEGIN WITH A VOWEL SOUND</a:t>
            </a:r>
          </a:p>
          <a:p>
            <a:pPr>
              <a:buNone/>
            </a:pP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,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octopus</a:t>
            </a:r>
            <a:r>
              <a:rPr lang="cs-CZ" dirty="0" smtClean="0"/>
              <a:t>,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intelligent</a:t>
            </a:r>
            <a:r>
              <a:rPr lang="cs-CZ" dirty="0" smtClean="0"/>
              <a:t> blond girl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PRACTICE – A, AN, NOTHING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2915816" y="1600200"/>
            <a:ext cx="1584176" cy="452596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NOTHING</a:t>
            </a:r>
          </a:p>
          <a:p>
            <a:pPr>
              <a:buNone/>
            </a:pPr>
            <a:r>
              <a:rPr lang="cs-CZ" dirty="0" smtClean="0"/>
              <a:t>            AN</a:t>
            </a:r>
          </a:p>
          <a:p>
            <a:pPr>
              <a:buNone/>
            </a:pPr>
            <a:r>
              <a:rPr lang="cs-CZ" dirty="0" smtClean="0"/>
              <a:t>NOTHING</a:t>
            </a:r>
          </a:p>
          <a:p>
            <a:pPr>
              <a:buNone/>
            </a:pPr>
            <a:r>
              <a:rPr lang="cs-CZ" dirty="0" smtClean="0"/>
              <a:t>               A</a:t>
            </a:r>
          </a:p>
          <a:p>
            <a:pPr>
              <a:buNone/>
            </a:pPr>
            <a:r>
              <a:rPr lang="cs-CZ" dirty="0" smtClean="0"/>
              <a:t>NOTHING</a:t>
            </a:r>
          </a:p>
          <a:p>
            <a:pPr>
              <a:buNone/>
            </a:pPr>
            <a:r>
              <a:rPr lang="cs-CZ" dirty="0" smtClean="0"/>
              <a:t>            AN</a:t>
            </a:r>
          </a:p>
          <a:p>
            <a:pPr>
              <a:buNone/>
            </a:pPr>
            <a:r>
              <a:rPr lang="cs-CZ" dirty="0" smtClean="0"/>
              <a:t>            AN</a:t>
            </a:r>
          </a:p>
          <a:p>
            <a:pPr>
              <a:buNone/>
            </a:pPr>
            <a:r>
              <a:rPr lang="cs-CZ" dirty="0" smtClean="0"/>
              <a:t>            AN</a:t>
            </a:r>
          </a:p>
          <a:p>
            <a:pPr>
              <a:buNone/>
            </a:pPr>
            <a:r>
              <a:rPr lang="cs-CZ" dirty="0" smtClean="0"/>
              <a:t>               A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MY CAR</a:t>
            </a:r>
          </a:p>
          <a:p>
            <a:pPr>
              <a:buNone/>
            </a:pPr>
            <a:r>
              <a:rPr lang="cs-CZ" dirty="0" smtClean="0"/>
              <a:t>OLD CAR</a:t>
            </a:r>
          </a:p>
          <a:p>
            <a:pPr>
              <a:buNone/>
            </a:pPr>
            <a:r>
              <a:rPr lang="cs-CZ" dirty="0" smtClean="0"/>
              <a:t>HOMEWORK</a:t>
            </a:r>
          </a:p>
          <a:p>
            <a:pPr>
              <a:buNone/>
            </a:pPr>
            <a:r>
              <a:rPr lang="cs-CZ" dirty="0" smtClean="0"/>
              <a:t>FRIEND</a:t>
            </a:r>
          </a:p>
          <a:p>
            <a:pPr>
              <a:buNone/>
            </a:pPr>
            <a:r>
              <a:rPr lang="cs-CZ" dirty="0" smtClean="0"/>
              <a:t>MONEY</a:t>
            </a:r>
          </a:p>
          <a:p>
            <a:pPr>
              <a:buNone/>
            </a:pPr>
            <a:r>
              <a:rPr lang="cs-CZ" dirty="0" smtClean="0"/>
              <a:t>UMBRELLA</a:t>
            </a:r>
          </a:p>
          <a:p>
            <a:pPr>
              <a:buNone/>
            </a:pPr>
            <a:r>
              <a:rPr lang="cs-CZ" dirty="0" smtClean="0"/>
              <a:t>ENGLISH BOOK</a:t>
            </a:r>
          </a:p>
          <a:p>
            <a:pPr>
              <a:buNone/>
            </a:pPr>
            <a:r>
              <a:rPr lang="cs-CZ" dirty="0" smtClean="0"/>
              <a:t>HOUR</a:t>
            </a:r>
          </a:p>
          <a:p>
            <a:pPr>
              <a:buNone/>
            </a:pPr>
            <a:r>
              <a:rPr lang="cs-CZ" dirty="0" smtClean="0"/>
              <a:t>UNIFORM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DEFINITE ARTICLE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IT IS USED WITH SINGULAR AND PLURAL, COUNTABLE AND UNCOUNTABLE NOUNS WHEN WE TALK ABOUT SOMETHING SPECIFIC</a:t>
            </a:r>
          </a:p>
          <a:p>
            <a:r>
              <a:rPr lang="cs-CZ" dirty="0" smtClean="0"/>
              <a:t>WHEN WE KNOW THE IDEA OR THING ALREADY</a:t>
            </a:r>
          </a:p>
          <a:p>
            <a:pPr>
              <a:buNone/>
            </a:pPr>
            <a:r>
              <a:rPr lang="cs-CZ" dirty="0" smtClean="0"/>
              <a:t>I´</a:t>
            </a:r>
            <a:r>
              <a:rPr lang="cs-CZ" dirty="0" err="1" smtClean="0"/>
              <a:t>ll</a:t>
            </a:r>
            <a:r>
              <a:rPr lang="cs-CZ" dirty="0" smtClean="0"/>
              <a:t> </a:t>
            </a:r>
            <a:r>
              <a:rPr lang="cs-CZ" dirty="0" err="1" smtClean="0"/>
              <a:t>bring</a:t>
            </a:r>
            <a:r>
              <a:rPr lang="cs-CZ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money </a:t>
            </a:r>
            <a:r>
              <a:rPr lang="cs-CZ" dirty="0" smtClean="0"/>
              <a:t>as </a:t>
            </a:r>
            <a:r>
              <a:rPr lang="cs-CZ" dirty="0" err="1" smtClean="0"/>
              <a:t>soon</a:t>
            </a:r>
            <a:r>
              <a:rPr lang="cs-CZ" dirty="0" smtClean="0"/>
              <a:t> as </a:t>
            </a:r>
            <a:r>
              <a:rPr lang="cs-CZ" dirty="0" err="1" smtClean="0"/>
              <a:t>possible</a:t>
            </a:r>
            <a:r>
              <a:rPr lang="cs-CZ" dirty="0" smtClean="0"/>
              <a:t>.(</a:t>
            </a:r>
            <a:r>
              <a:rPr lang="cs-CZ" dirty="0" err="1" smtClean="0"/>
              <a:t>The</a:t>
            </a:r>
            <a:r>
              <a:rPr lang="cs-CZ" dirty="0" smtClean="0"/>
              <a:t> money I </a:t>
            </a:r>
            <a:r>
              <a:rPr lang="cs-CZ" dirty="0" err="1" smtClean="0"/>
              <a:t>owe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.)</a:t>
            </a:r>
          </a:p>
          <a:p>
            <a:pPr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b="1" dirty="0" smtClean="0"/>
              <a:t>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teacher</a:t>
            </a:r>
            <a:r>
              <a:rPr lang="cs-CZ" dirty="0" smtClean="0"/>
              <a:t>. </a:t>
            </a:r>
            <a:r>
              <a:rPr lang="cs-CZ" b="1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teacher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awesome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THE           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4056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SEAS, RIVERS, OCEANS (</a:t>
            </a:r>
            <a:r>
              <a:rPr lang="cs-CZ" sz="2200" dirty="0" smtClean="0"/>
              <a:t>THE MEDITERRANEAN, THE NILE</a:t>
            </a:r>
            <a:r>
              <a:rPr lang="cs-CZ" dirty="0" smtClean="0"/>
              <a:t>)</a:t>
            </a:r>
          </a:p>
          <a:p>
            <a:r>
              <a:rPr lang="cs-CZ" dirty="0" smtClean="0"/>
              <a:t>MOUNTAIN RANGES (</a:t>
            </a:r>
            <a:r>
              <a:rPr lang="cs-CZ" sz="2200" dirty="0" smtClean="0"/>
              <a:t>THE ALPS</a:t>
            </a:r>
            <a:r>
              <a:rPr lang="cs-CZ" dirty="0" smtClean="0"/>
              <a:t>)</a:t>
            </a:r>
          </a:p>
          <a:p>
            <a:r>
              <a:rPr lang="cs-CZ" dirty="0" smtClean="0"/>
              <a:t>HOTELS, PUBS, THEATRES, MUSEUMS (</a:t>
            </a:r>
            <a:r>
              <a:rPr lang="cs-CZ" sz="2200" dirty="0" smtClean="0"/>
              <a:t>THE RITZ, THE BRITISH MUSEUM, THE NATIONAL THEATRE</a:t>
            </a:r>
            <a:r>
              <a:rPr lang="cs-CZ" dirty="0" smtClean="0"/>
              <a:t>)</a:t>
            </a:r>
          </a:p>
          <a:p>
            <a:r>
              <a:rPr lang="cs-CZ" dirty="0" smtClean="0"/>
              <a:t>NEWSPAPERS (</a:t>
            </a:r>
            <a:r>
              <a:rPr lang="cs-CZ" sz="2200" dirty="0" smtClean="0"/>
              <a:t>THE TIMES, THE SUN</a:t>
            </a:r>
            <a:r>
              <a:rPr lang="cs-CZ" dirty="0" smtClean="0"/>
              <a:t>)</a:t>
            </a:r>
          </a:p>
          <a:p>
            <a:r>
              <a:rPr lang="cs-CZ" dirty="0" smtClean="0"/>
              <a:t>SUPERLATIVE ADJECTIVES (</a:t>
            </a:r>
            <a:r>
              <a:rPr lang="cs-CZ" sz="2400" dirty="0" smtClean="0"/>
              <a:t>THE BEST, THE EASIEST</a:t>
            </a:r>
            <a:r>
              <a:rPr lang="cs-CZ" dirty="0" smtClean="0"/>
              <a:t>)</a:t>
            </a:r>
          </a:p>
          <a:p>
            <a:r>
              <a:rPr lang="cs-CZ" dirty="0" smtClean="0"/>
              <a:t>UNIQUE THINGS (</a:t>
            </a:r>
            <a:r>
              <a:rPr lang="cs-CZ" sz="2200" dirty="0" smtClean="0"/>
              <a:t>THE SUN, THE EARTH, THE WORLD</a:t>
            </a:r>
            <a:r>
              <a:rPr lang="cs-CZ" dirty="0" smtClean="0"/>
              <a:t>)</a:t>
            </a:r>
          </a:p>
          <a:p>
            <a:r>
              <a:rPr lang="cs-CZ" dirty="0" smtClean="0"/>
              <a:t>MUSICAL INSTRUMENTS (</a:t>
            </a:r>
            <a:r>
              <a:rPr lang="cs-CZ" sz="2200" dirty="0" smtClean="0"/>
              <a:t>SHE PLAYS THE GUITAR.</a:t>
            </a:r>
            <a:r>
              <a:rPr lang="cs-CZ" dirty="0" smtClean="0"/>
              <a:t>)</a:t>
            </a:r>
          </a:p>
          <a:p>
            <a:r>
              <a:rPr lang="cs-CZ" dirty="0" smtClean="0"/>
              <a:t>COUNTRIES WHEN THEY INCLUDE STATES, REPUBLIC, KINGDOM (</a:t>
            </a:r>
            <a:r>
              <a:rPr lang="cs-CZ" sz="2400" dirty="0" smtClean="0"/>
              <a:t>THE CZECH REPUBLIC, THE USA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 ARTICLE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LAKES, MOUNTAINS (</a:t>
            </a:r>
            <a:r>
              <a:rPr lang="cs-CZ" sz="2200" dirty="0" smtClean="0"/>
              <a:t>SNĚŽKA, BAIKAL</a:t>
            </a:r>
            <a:r>
              <a:rPr lang="cs-CZ" dirty="0" smtClean="0"/>
              <a:t>)</a:t>
            </a:r>
          </a:p>
          <a:p>
            <a:r>
              <a:rPr lang="cs-CZ" dirty="0" smtClean="0"/>
              <a:t>TOWNS, STREETS, PARKS (</a:t>
            </a:r>
            <a:r>
              <a:rPr lang="cs-CZ" sz="2200" dirty="0" smtClean="0"/>
              <a:t>PRAGUE, BAKER STREET</a:t>
            </a:r>
            <a:r>
              <a:rPr lang="cs-CZ" dirty="0" smtClean="0"/>
              <a:t>)</a:t>
            </a:r>
          </a:p>
          <a:p>
            <a:r>
              <a:rPr lang="cs-CZ" dirty="0" smtClean="0"/>
              <a:t>SQUARES, BRIDGES (</a:t>
            </a:r>
            <a:r>
              <a:rPr lang="cs-CZ" sz="2200" dirty="0" smtClean="0"/>
              <a:t>TRAFALGAR SQUARE, TOWER BRIDGE</a:t>
            </a:r>
            <a:r>
              <a:rPr lang="cs-CZ" dirty="0" smtClean="0"/>
              <a:t>)</a:t>
            </a:r>
          </a:p>
          <a:p>
            <a:r>
              <a:rPr lang="cs-CZ" dirty="0" smtClean="0"/>
              <a:t>COUNTRIES WITHOUT STATES, KINGDOM, REPUBLIC (</a:t>
            </a:r>
            <a:r>
              <a:rPr lang="cs-CZ" sz="2200" dirty="0" smtClean="0"/>
              <a:t>GERMANY, SPAIN</a:t>
            </a:r>
            <a:r>
              <a:rPr lang="cs-CZ" dirty="0" smtClean="0"/>
              <a:t>)</a:t>
            </a:r>
          </a:p>
          <a:p>
            <a:r>
              <a:rPr lang="cs-CZ" dirty="0" smtClean="0"/>
              <a:t>POSSESSIVE ADJECTIVE (</a:t>
            </a:r>
            <a:r>
              <a:rPr lang="cs-CZ" sz="2200" dirty="0" smtClean="0"/>
              <a:t>THIS IS MY HOUSE</a:t>
            </a:r>
            <a:r>
              <a:rPr lang="cs-CZ" dirty="0" smtClean="0"/>
              <a:t>.)</a:t>
            </a:r>
          </a:p>
          <a:p>
            <a:r>
              <a:rPr lang="cs-CZ" dirty="0" smtClean="0"/>
              <a:t>SPORTS, DAYS, GAMES, LANGUAGES (</a:t>
            </a:r>
            <a:r>
              <a:rPr lang="cs-CZ" sz="2200" dirty="0" smtClean="0"/>
              <a:t>FOOTBALL, SUNDAY</a:t>
            </a:r>
            <a:r>
              <a:rPr lang="cs-CZ" dirty="0" smtClean="0"/>
              <a:t>)</a:t>
            </a:r>
          </a:p>
          <a:p>
            <a:r>
              <a:rPr lang="cs-CZ" dirty="0" smtClean="0"/>
              <a:t>MAGAZINES (</a:t>
            </a:r>
            <a:r>
              <a:rPr lang="cs-CZ" sz="2200" dirty="0" smtClean="0"/>
              <a:t>PLAYBOY</a:t>
            </a:r>
            <a:r>
              <a:rPr lang="cs-CZ" dirty="0" smtClean="0"/>
              <a:t>)</a:t>
            </a:r>
          </a:p>
          <a:p>
            <a:r>
              <a:rPr lang="cs-CZ" dirty="0" smtClean="0"/>
              <a:t>STATIONS, AIRPORTS (</a:t>
            </a:r>
            <a:r>
              <a:rPr lang="cs-CZ" sz="2200" dirty="0" smtClean="0"/>
              <a:t>HEATHROW</a:t>
            </a:r>
            <a:r>
              <a:rPr lang="cs-CZ" dirty="0" smtClean="0"/>
              <a:t>) </a:t>
            </a:r>
          </a:p>
          <a:p>
            <a:r>
              <a:rPr lang="cs-CZ" dirty="0" smtClean="0"/>
              <a:t>CONTINENTS (</a:t>
            </a:r>
            <a:r>
              <a:rPr lang="cs-CZ" sz="2400" dirty="0" smtClean="0"/>
              <a:t>EUROPE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TEST – A, AN, THE, NOTHING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892480" cy="6021288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AutoNum type="arabicParenR"/>
            </a:pPr>
            <a:r>
              <a:rPr lang="cs-CZ" dirty="0" err="1" smtClean="0"/>
              <a:t>We</a:t>
            </a:r>
            <a:r>
              <a:rPr lang="cs-CZ" dirty="0" smtClean="0"/>
              <a:t>´ve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___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. ___ </a:t>
            </a:r>
            <a:r>
              <a:rPr lang="cs-CZ" dirty="0" err="1" smtClean="0"/>
              <a:t>homework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___ most </a:t>
            </a:r>
            <a:r>
              <a:rPr lang="cs-CZ" dirty="0" err="1" smtClean="0"/>
              <a:t>difficult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´ve </a:t>
            </a:r>
            <a:r>
              <a:rPr lang="cs-CZ" dirty="0" err="1" smtClean="0"/>
              <a:t>ever</a:t>
            </a:r>
            <a:r>
              <a:rPr lang="cs-CZ" dirty="0" smtClean="0"/>
              <a:t> had.</a:t>
            </a:r>
          </a:p>
          <a:p>
            <a:pPr marL="514350" indent="-514350">
              <a:buAutoNum type="arabicParenR"/>
            </a:pPr>
            <a:r>
              <a:rPr lang="cs-CZ" dirty="0" smtClean="0"/>
              <a:t>___</a:t>
            </a:r>
            <a:r>
              <a:rPr lang="cs-CZ" dirty="0" err="1"/>
              <a:t>People</a:t>
            </a:r>
            <a:r>
              <a:rPr lang="cs-CZ" dirty="0"/>
              <a:t>´s </a:t>
            </a:r>
            <a:r>
              <a:rPr lang="cs-CZ" dirty="0" err="1"/>
              <a:t>Republic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smtClean="0"/>
              <a:t>China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/>
              <a:t>___</a:t>
            </a:r>
            <a:r>
              <a:rPr lang="cs-CZ" dirty="0" err="1" smtClean="0"/>
              <a:t>Asia</a:t>
            </a:r>
            <a:r>
              <a:rPr lang="cs-CZ" dirty="0" smtClean="0"/>
              <a:t>.</a:t>
            </a:r>
          </a:p>
          <a:p>
            <a:pPr marL="514350" indent="-514350">
              <a:buAutoNum type="arabicParenR"/>
            </a:pPr>
            <a:r>
              <a:rPr lang="cs-CZ" dirty="0" smtClean="0"/>
              <a:t>I </a:t>
            </a:r>
            <a:r>
              <a:rPr lang="cs-CZ" dirty="0" err="1" smtClean="0"/>
              <a:t>used</a:t>
            </a:r>
            <a:r>
              <a:rPr lang="cs-CZ" dirty="0" smtClean="0"/>
              <a:t> to play ___ piano </a:t>
            </a:r>
            <a:r>
              <a:rPr lang="cs-CZ" dirty="0" err="1" smtClean="0"/>
              <a:t>and</a:t>
            </a:r>
            <a:r>
              <a:rPr lang="cs-CZ" dirty="0" smtClean="0"/>
              <a:t> ___ </a:t>
            </a:r>
            <a:r>
              <a:rPr lang="cs-CZ" dirty="0" err="1" smtClean="0"/>
              <a:t>volleyball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___</a:t>
            </a:r>
            <a:r>
              <a:rPr lang="cs-CZ" dirty="0" err="1" smtClean="0"/>
              <a:t>younger</a:t>
            </a:r>
            <a:r>
              <a:rPr lang="cs-CZ" dirty="0" smtClean="0"/>
              <a:t>.</a:t>
            </a:r>
          </a:p>
          <a:p>
            <a:pPr marL="514350" indent="-514350">
              <a:buAutoNum type="arabicParenR"/>
            </a:pPr>
            <a:r>
              <a:rPr lang="cs-CZ" dirty="0" smtClean="0"/>
              <a:t>___ France </a:t>
            </a:r>
            <a:r>
              <a:rPr lang="cs-CZ" dirty="0" err="1" smtClean="0"/>
              <a:t>is</a:t>
            </a:r>
            <a:r>
              <a:rPr lang="cs-CZ" dirty="0" smtClean="0"/>
              <a:t> ____ </a:t>
            </a:r>
            <a:r>
              <a:rPr lang="cs-CZ" dirty="0" err="1" smtClean="0"/>
              <a:t>largest</a:t>
            </a:r>
            <a:r>
              <a:rPr lang="cs-CZ" dirty="0" smtClean="0"/>
              <a:t> country in ___Western </a:t>
            </a:r>
            <a:r>
              <a:rPr lang="cs-CZ" dirty="0" err="1" smtClean="0"/>
              <a:t>Europe</a:t>
            </a:r>
            <a:r>
              <a:rPr lang="cs-CZ" dirty="0" smtClean="0"/>
              <a:t>. </a:t>
            </a:r>
            <a:r>
              <a:rPr lang="cs-CZ" dirty="0" err="1" smtClean="0"/>
              <a:t>Its</a:t>
            </a:r>
            <a:r>
              <a:rPr lang="cs-CZ" dirty="0" smtClean="0"/>
              <a:t> ___</a:t>
            </a:r>
            <a:r>
              <a:rPr lang="cs-CZ" dirty="0" err="1" smtClean="0"/>
              <a:t>capital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___Paris. ___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Seine</a:t>
            </a:r>
            <a:r>
              <a:rPr lang="cs-CZ" dirty="0" smtClean="0"/>
              <a:t> </a:t>
            </a:r>
            <a:r>
              <a:rPr lang="cs-CZ" dirty="0" err="1" smtClean="0"/>
              <a:t>flows</a:t>
            </a:r>
            <a:r>
              <a:rPr lang="cs-CZ" dirty="0" smtClean="0"/>
              <a:t> </a:t>
            </a:r>
            <a:r>
              <a:rPr lang="cs-CZ" dirty="0" err="1" smtClean="0"/>
              <a:t>through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Where</a:t>
            </a:r>
            <a:r>
              <a:rPr lang="cs-CZ" dirty="0" smtClean="0"/>
              <a:t> are ___ </a:t>
            </a:r>
            <a:r>
              <a:rPr lang="cs-CZ" dirty="0" err="1" smtClean="0"/>
              <a:t>children</a:t>
            </a:r>
            <a:r>
              <a:rPr lang="cs-CZ" dirty="0" smtClean="0"/>
              <a:t>? I </a:t>
            </a:r>
            <a:r>
              <a:rPr lang="cs-CZ" dirty="0" err="1" smtClean="0"/>
              <a:t>haven</a:t>
            </a:r>
            <a:r>
              <a:rPr lang="cs-CZ" dirty="0" smtClean="0"/>
              <a:t>´t </a:t>
            </a:r>
            <a:r>
              <a:rPr lang="cs-CZ" dirty="0" err="1" smtClean="0"/>
              <a:t>seen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__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	- I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are in ___ </a:t>
            </a:r>
            <a:r>
              <a:rPr lang="cs-CZ" dirty="0" err="1" smtClean="0"/>
              <a:t>garden</a:t>
            </a:r>
            <a:r>
              <a:rPr lang="cs-CZ" dirty="0" smtClean="0"/>
              <a:t>. </a:t>
            </a:r>
          </a:p>
          <a:p>
            <a:pPr marL="514350" indent="-514350">
              <a:buAutoNum type="arabicParenR" startAt="6"/>
            </a:pPr>
            <a:r>
              <a:rPr lang="cs-CZ" dirty="0" smtClean="0"/>
              <a:t>___Mount Everest </a:t>
            </a:r>
            <a:r>
              <a:rPr lang="cs-CZ" dirty="0" err="1" smtClean="0"/>
              <a:t>is</a:t>
            </a:r>
            <a:r>
              <a:rPr lang="cs-CZ" dirty="0" smtClean="0"/>
              <a:t> ___ </a:t>
            </a:r>
            <a:r>
              <a:rPr lang="cs-CZ" dirty="0" err="1" smtClean="0"/>
              <a:t>Earth</a:t>
            </a:r>
            <a:r>
              <a:rPr lang="cs-CZ" dirty="0" smtClean="0"/>
              <a:t>'s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mountain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located</a:t>
            </a:r>
            <a:r>
              <a:rPr lang="cs-CZ" dirty="0" smtClean="0"/>
              <a:t> in ___ </a:t>
            </a:r>
            <a:r>
              <a:rPr lang="cs-CZ" dirty="0" err="1" smtClean="0"/>
              <a:t>Himalayas</a:t>
            </a:r>
            <a:r>
              <a:rPr lang="cs-CZ" dirty="0" smtClean="0"/>
              <a:t>.</a:t>
            </a:r>
          </a:p>
          <a:p>
            <a:pPr marL="514350" indent="-514350">
              <a:buAutoNum type="arabicParenR" startAt="6"/>
            </a:pPr>
            <a:r>
              <a:rPr lang="cs-CZ" dirty="0" smtClean="0"/>
              <a:t>I </a:t>
            </a:r>
            <a:r>
              <a:rPr lang="cs-CZ" dirty="0" err="1" smtClean="0"/>
              <a:t>bought</a:t>
            </a:r>
            <a:r>
              <a:rPr lang="cs-CZ" dirty="0" smtClean="0"/>
              <a:t> ___</a:t>
            </a:r>
            <a:r>
              <a:rPr lang="cs-CZ" dirty="0" err="1" smtClean="0"/>
              <a:t>Cosmopolitan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___</a:t>
            </a:r>
            <a:r>
              <a:rPr lang="cs-CZ" dirty="0" err="1" smtClean="0"/>
              <a:t>Guardian</a:t>
            </a:r>
            <a:r>
              <a:rPr lang="cs-CZ" dirty="0" smtClean="0"/>
              <a:t>.</a:t>
            </a:r>
          </a:p>
          <a:p>
            <a:pPr marL="514350" indent="-514350">
              <a:buAutoNum type="arabicParenR" startAt="6"/>
            </a:pPr>
            <a:r>
              <a:rPr lang="cs-CZ" dirty="0" smtClean="0"/>
              <a:t>My </a:t>
            </a:r>
            <a:r>
              <a:rPr lang="cs-CZ" dirty="0" err="1" smtClean="0"/>
              <a:t>daughter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___ </a:t>
            </a:r>
            <a:r>
              <a:rPr lang="cs-CZ" dirty="0" err="1" smtClean="0"/>
              <a:t>hamster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 ___</a:t>
            </a:r>
            <a:r>
              <a:rPr lang="cs-CZ" dirty="0" err="1" smtClean="0"/>
              <a:t>lizard</a:t>
            </a:r>
            <a:r>
              <a:rPr lang="cs-CZ" dirty="0" smtClean="0"/>
              <a:t>. ___</a:t>
            </a:r>
            <a:r>
              <a:rPr lang="cs-CZ" dirty="0" err="1" smtClean="0"/>
              <a:t>hamster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 a bit </a:t>
            </a:r>
            <a:r>
              <a:rPr lang="cs-CZ" dirty="0" err="1" smtClean="0"/>
              <a:t>nervous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___</a:t>
            </a:r>
            <a:r>
              <a:rPr lang="cs-CZ" dirty="0" err="1" smtClean="0"/>
              <a:t>lizard</a:t>
            </a:r>
            <a:r>
              <a:rPr lang="cs-CZ" dirty="0" smtClean="0"/>
              <a:t> </a:t>
            </a:r>
            <a:r>
              <a:rPr lang="cs-CZ" dirty="0" err="1" smtClean="0"/>
              <a:t>bites</a:t>
            </a:r>
            <a:r>
              <a:rPr lang="cs-CZ" dirty="0" smtClean="0"/>
              <a:t>.  </a:t>
            </a:r>
          </a:p>
          <a:p>
            <a:pPr marL="514350" indent="-514350">
              <a:buAutoNum type="arabicParenR" startAt="6"/>
            </a:pPr>
            <a:r>
              <a:rPr lang="cs-CZ" dirty="0" err="1" smtClean="0"/>
              <a:t>Yesterday</a:t>
            </a:r>
            <a:r>
              <a:rPr lang="cs-CZ" dirty="0" smtClean="0"/>
              <a:t> I met ___ </a:t>
            </a:r>
            <a:r>
              <a:rPr lang="cs-CZ" dirty="0" err="1" smtClean="0"/>
              <a:t>beautiful</a:t>
            </a:r>
            <a:r>
              <a:rPr lang="cs-CZ" dirty="0" smtClean="0"/>
              <a:t> </a:t>
            </a:r>
            <a:r>
              <a:rPr lang="cs-CZ" dirty="0" err="1" smtClean="0"/>
              <a:t>bleach</a:t>
            </a:r>
            <a:r>
              <a:rPr lang="cs-CZ" dirty="0" smtClean="0"/>
              <a:t> blond </a:t>
            </a:r>
            <a:r>
              <a:rPr lang="cs-CZ" dirty="0" err="1" smtClean="0"/>
              <a:t>woman</a:t>
            </a:r>
            <a:r>
              <a:rPr lang="cs-CZ" dirty="0" smtClean="0"/>
              <a:t>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doesn</a:t>
            </a:r>
            <a:r>
              <a:rPr lang="cs-CZ" dirty="0" smtClean="0"/>
              <a:t>´t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___ </a:t>
            </a:r>
            <a:r>
              <a:rPr lang="cs-CZ" dirty="0" err="1" smtClean="0"/>
              <a:t>Pacific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cares</a:t>
            </a:r>
            <a:r>
              <a:rPr lang="cs-CZ" dirty="0" smtClean="0"/>
              <a:t>. 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TEST – A, AN, THE, NOTHING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892480" cy="6021288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AutoNum type="arabicParenR"/>
            </a:pPr>
            <a:r>
              <a:rPr lang="cs-CZ" dirty="0" err="1" smtClean="0"/>
              <a:t>We</a:t>
            </a:r>
            <a:r>
              <a:rPr lang="cs-CZ" dirty="0" smtClean="0"/>
              <a:t>´ve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</a:t>
            </a:r>
            <a:r>
              <a:rPr lang="cs-CZ" u="sng" dirty="0" smtClean="0"/>
              <a:t>_---_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. </a:t>
            </a:r>
            <a:r>
              <a:rPr lang="cs-CZ" u="sng" dirty="0" smtClean="0"/>
              <a:t>THE </a:t>
            </a:r>
            <a:r>
              <a:rPr lang="cs-CZ" dirty="0" err="1" smtClean="0"/>
              <a:t>homework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u="sng" dirty="0" smtClean="0"/>
              <a:t>THE_</a:t>
            </a:r>
            <a:r>
              <a:rPr lang="cs-CZ" dirty="0" smtClean="0"/>
              <a:t> most </a:t>
            </a:r>
            <a:r>
              <a:rPr lang="cs-CZ" dirty="0" err="1" smtClean="0"/>
              <a:t>difficult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´ve </a:t>
            </a:r>
            <a:r>
              <a:rPr lang="cs-CZ" dirty="0" err="1" smtClean="0"/>
              <a:t>ever</a:t>
            </a:r>
            <a:r>
              <a:rPr lang="cs-CZ" dirty="0" smtClean="0"/>
              <a:t> had.</a:t>
            </a:r>
          </a:p>
          <a:p>
            <a:pPr marL="514350" indent="-514350">
              <a:buAutoNum type="arabicParenR"/>
            </a:pPr>
            <a:r>
              <a:rPr lang="cs-CZ" u="sng" dirty="0" smtClean="0"/>
              <a:t>THE_</a:t>
            </a:r>
            <a:r>
              <a:rPr lang="cs-CZ" dirty="0" err="1" smtClean="0"/>
              <a:t>People</a:t>
            </a:r>
            <a:r>
              <a:rPr lang="cs-CZ" dirty="0" smtClean="0"/>
              <a:t>´s </a:t>
            </a:r>
            <a:r>
              <a:rPr lang="cs-CZ" dirty="0" err="1"/>
              <a:t>Republic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smtClean="0"/>
              <a:t>China </a:t>
            </a:r>
            <a:r>
              <a:rPr lang="cs-CZ" dirty="0" err="1" smtClean="0"/>
              <a:t>is</a:t>
            </a:r>
            <a:r>
              <a:rPr lang="cs-CZ" dirty="0" smtClean="0"/>
              <a:t> in _</a:t>
            </a:r>
            <a:r>
              <a:rPr lang="cs-CZ" u="sng" dirty="0" smtClean="0"/>
              <a:t>---_</a:t>
            </a:r>
            <a:r>
              <a:rPr lang="cs-CZ" dirty="0" err="1" smtClean="0"/>
              <a:t>Asia</a:t>
            </a:r>
            <a:r>
              <a:rPr lang="cs-CZ" dirty="0" smtClean="0"/>
              <a:t>.</a:t>
            </a:r>
          </a:p>
          <a:p>
            <a:pPr marL="514350" indent="-514350">
              <a:buAutoNum type="arabicParenR"/>
            </a:pPr>
            <a:r>
              <a:rPr lang="cs-CZ" dirty="0" smtClean="0"/>
              <a:t>I </a:t>
            </a:r>
            <a:r>
              <a:rPr lang="cs-CZ" dirty="0" err="1" smtClean="0"/>
              <a:t>used</a:t>
            </a:r>
            <a:r>
              <a:rPr lang="cs-CZ" dirty="0" smtClean="0"/>
              <a:t> to play _</a:t>
            </a:r>
            <a:r>
              <a:rPr lang="cs-CZ" u="sng" dirty="0" smtClean="0"/>
              <a:t>THE_</a:t>
            </a:r>
            <a:r>
              <a:rPr lang="cs-CZ" dirty="0" smtClean="0"/>
              <a:t> piano </a:t>
            </a:r>
            <a:r>
              <a:rPr lang="cs-CZ" dirty="0" err="1" smtClean="0"/>
              <a:t>and</a:t>
            </a:r>
            <a:r>
              <a:rPr lang="cs-CZ" dirty="0" smtClean="0"/>
              <a:t> _</a:t>
            </a:r>
            <a:r>
              <a:rPr lang="cs-CZ" u="sng" dirty="0" smtClean="0"/>
              <a:t>---_</a:t>
            </a:r>
            <a:r>
              <a:rPr lang="cs-CZ" dirty="0" smtClean="0"/>
              <a:t> </a:t>
            </a:r>
            <a:r>
              <a:rPr lang="cs-CZ" dirty="0" err="1" smtClean="0"/>
              <a:t>volleyball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      _</a:t>
            </a:r>
            <a:r>
              <a:rPr lang="cs-CZ" u="sng" dirty="0" smtClean="0"/>
              <a:t>---_</a:t>
            </a:r>
            <a:r>
              <a:rPr lang="cs-CZ" dirty="0" err="1" smtClean="0"/>
              <a:t>younger</a:t>
            </a:r>
            <a:r>
              <a:rPr lang="cs-CZ" dirty="0" smtClean="0"/>
              <a:t>.</a:t>
            </a:r>
          </a:p>
          <a:p>
            <a:pPr marL="514350" indent="-514350">
              <a:buAutoNum type="arabicParenR"/>
            </a:pPr>
            <a:r>
              <a:rPr lang="cs-CZ" u="sng" dirty="0" smtClean="0"/>
              <a:t>_---_</a:t>
            </a:r>
            <a:r>
              <a:rPr lang="cs-CZ" dirty="0" smtClean="0"/>
              <a:t> France </a:t>
            </a:r>
            <a:r>
              <a:rPr lang="cs-CZ" dirty="0" err="1" smtClean="0"/>
              <a:t>is</a:t>
            </a:r>
            <a:r>
              <a:rPr lang="cs-CZ" dirty="0" smtClean="0"/>
              <a:t> _</a:t>
            </a:r>
            <a:r>
              <a:rPr lang="cs-CZ" u="sng" dirty="0" smtClean="0"/>
              <a:t>THE_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country in _</a:t>
            </a:r>
            <a:r>
              <a:rPr lang="cs-CZ" u="sng" dirty="0" smtClean="0"/>
              <a:t>---_</a:t>
            </a:r>
            <a:r>
              <a:rPr lang="cs-CZ" dirty="0" smtClean="0"/>
              <a:t>Western </a:t>
            </a:r>
            <a:r>
              <a:rPr lang="cs-CZ" dirty="0" err="1" smtClean="0"/>
              <a:t>Europe</a:t>
            </a:r>
            <a:r>
              <a:rPr lang="cs-CZ" dirty="0" smtClean="0"/>
              <a:t>. </a:t>
            </a:r>
            <a:r>
              <a:rPr lang="cs-CZ" dirty="0" err="1" smtClean="0"/>
              <a:t>Its</a:t>
            </a:r>
            <a:r>
              <a:rPr lang="cs-CZ" dirty="0" smtClean="0"/>
              <a:t> _</a:t>
            </a:r>
            <a:r>
              <a:rPr lang="cs-CZ" u="sng" dirty="0" smtClean="0"/>
              <a:t>---_</a:t>
            </a:r>
            <a:r>
              <a:rPr lang="cs-CZ" dirty="0" err="1" smtClean="0"/>
              <a:t>capital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_</a:t>
            </a:r>
            <a:r>
              <a:rPr lang="cs-CZ" u="sng" dirty="0" smtClean="0"/>
              <a:t>---_</a:t>
            </a:r>
            <a:r>
              <a:rPr lang="cs-CZ" dirty="0" smtClean="0"/>
              <a:t>Paris. _</a:t>
            </a:r>
            <a:r>
              <a:rPr lang="cs-CZ" u="sng" dirty="0" smtClean="0"/>
              <a:t>THE_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Seine</a:t>
            </a:r>
            <a:r>
              <a:rPr lang="cs-CZ" dirty="0" smtClean="0"/>
              <a:t> </a:t>
            </a:r>
            <a:r>
              <a:rPr lang="cs-CZ" dirty="0" err="1" smtClean="0"/>
              <a:t>flows</a:t>
            </a:r>
            <a:r>
              <a:rPr lang="cs-CZ" dirty="0" smtClean="0"/>
              <a:t> </a:t>
            </a:r>
            <a:r>
              <a:rPr lang="cs-CZ" dirty="0" err="1" smtClean="0"/>
              <a:t>through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514350" indent="-514350">
              <a:buAutoNum type="arabicParenR"/>
            </a:pPr>
            <a:r>
              <a:rPr lang="cs-CZ" dirty="0" err="1" smtClean="0"/>
              <a:t>Where</a:t>
            </a:r>
            <a:r>
              <a:rPr lang="cs-CZ" dirty="0" smtClean="0"/>
              <a:t> are _</a:t>
            </a:r>
            <a:r>
              <a:rPr lang="cs-CZ" u="sng" dirty="0" smtClean="0"/>
              <a:t>THE_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? I </a:t>
            </a:r>
            <a:r>
              <a:rPr lang="cs-CZ" dirty="0" err="1" smtClean="0"/>
              <a:t>haven</a:t>
            </a:r>
            <a:r>
              <a:rPr lang="cs-CZ" dirty="0" smtClean="0"/>
              <a:t>´t </a:t>
            </a:r>
            <a:r>
              <a:rPr lang="cs-CZ" dirty="0" err="1" smtClean="0"/>
              <a:t>seen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___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	- I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are in _</a:t>
            </a:r>
            <a:r>
              <a:rPr lang="cs-CZ" u="sng" dirty="0" smtClean="0"/>
              <a:t>THE_</a:t>
            </a:r>
            <a:r>
              <a:rPr lang="cs-CZ" dirty="0" smtClean="0"/>
              <a:t> </a:t>
            </a:r>
            <a:r>
              <a:rPr lang="cs-CZ" dirty="0" err="1" smtClean="0"/>
              <a:t>garden</a:t>
            </a:r>
            <a:r>
              <a:rPr lang="cs-CZ" dirty="0" smtClean="0"/>
              <a:t>. </a:t>
            </a:r>
          </a:p>
          <a:p>
            <a:pPr marL="514350" indent="-514350">
              <a:buAutoNum type="arabicParenR" startAt="6"/>
            </a:pPr>
            <a:r>
              <a:rPr lang="cs-CZ" dirty="0" smtClean="0"/>
              <a:t>_</a:t>
            </a:r>
            <a:r>
              <a:rPr lang="cs-CZ" u="sng" dirty="0" smtClean="0"/>
              <a:t>---_</a:t>
            </a:r>
            <a:r>
              <a:rPr lang="cs-CZ" dirty="0" smtClean="0"/>
              <a:t>Mount Everest </a:t>
            </a:r>
            <a:r>
              <a:rPr lang="cs-CZ" dirty="0" err="1" smtClean="0"/>
              <a:t>is</a:t>
            </a:r>
            <a:r>
              <a:rPr lang="cs-CZ" dirty="0" smtClean="0"/>
              <a:t> _</a:t>
            </a:r>
            <a:r>
              <a:rPr lang="cs-CZ" u="sng" dirty="0" smtClean="0"/>
              <a:t>THE_</a:t>
            </a:r>
            <a:r>
              <a:rPr lang="cs-CZ" dirty="0" smtClean="0"/>
              <a:t> </a:t>
            </a:r>
            <a:r>
              <a:rPr lang="cs-CZ" dirty="0" err="1" smtClean="0"/>
              <a:t>Earth</a:t>
            </a:r>
            <a:r>
              <a:rPr lang="cs-CZ" dirty="0" smtClean="0"/>
              <a:t>'s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mountain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located</a:t>
            </a:r>
            <a:r>
              <a:rPr lang="cs-CZ" dirty="0" smtClean="0"/>
              <a:t> in _</a:t>
            </a:r>
            <a:r>
              <a:rPr lang="cs-CZ" u="sng" dirty="0" smtClean="0"/>
              <a:t>THE_</a:t>
            </a:r>
            <a:r>
              <a:rPr lang="cs-CZ" dirty="0" smtClean="0"/>
              <a:t> </a:t>
            </a:r>
            <a:r>
              <a:rPr lang="cs-CZ" dirty="0" err="1" smtClean="0"/>
              <a:t>Himalayas</a:t>
            </a:r>
            <a:r>
              <a:rPr lang="cs-CZ" dirty="0" smtClean="0"/>
              <a:t>.</a:t>
            </a:r>
          </a:p>
          <a:p>
            <a:pPr marL="514350" indent="-514350">
              <a:buAutoNum type="arabicParenR" startAt="6"/>
            </a:pPr>
            <a:r>
              <a:rPr lang="cs-CZ" dirty="0" smtClean="0"/>
              <a:t>I </a:t>
            </a:r>
            <a:r>
              <a:rPr lang="cs-CZ" dirty="0" err="1" smtClean="0"/>
              <a:t>bought</a:t>
            </a:r>
            <a:r>
              <a:rPr lang="cs-CZ" dirty="0" smtClean="0"/>
              <a:t> _</a:t>
            </a:r>
            <a:r>
              <a:rPr lang="cs-CZ" u="sng" dirty="0" smtClean="0"/>
              <a:t>---_</a:t>
            </a:r>
            <a:r>
              <a:rPr lang="cs-CZ" dirty="0" err="1" smtClean="0"/>
              <a:t>Cosmopolitan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_</a:t>
            </a:r>
            <a:r>
              <a:rPr lang="cs-CZ" u="sng" dirty="0" smtClean="0"/>
              <a:t>THE_</a:t>
            </a:r>
            <a:r>
              <a:rPr lang="cs-CZ" dirty="0" err="1" smtClean="0"/>
              <a:t>Guardian</a:t>
            </a:r>
            <a:r>
              <a:rPr lang="cs-CZ" dirty="0" smtClean="0"/>
              <a:t>.</a:t>
            </a:r>
          </a:p>
          <a:p>
            <a:pPr marL="514350" indent="-514350">
              <a:buAutoNum type="arabicParenR" startAt="6"/>
            </a:pPr>
            <a:r>
              <a:rPr lang="cs-CZ" dirty="0" smtClean="0"/>
              <a:t>My </a:t>
            </a:r>
            <a:r>
              <a:rPr lang="cs-CZ" dirty="0" err="1" smtClean="0"/>
              <a:t>daughter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_</a:t>
            </a:r>
            <a:r>
              <a:rPr lang="cs-CZ" u="sng" dirty="0" smtClean="0"/>
              <a:t>A_</a:t>
            </a:r>
            <a:r>
              <a:rPr lang="cs-CZ" dirty="0" smtClean="0"/>
              <a:t> </a:t>
            </a:r>
            <a:r>
              <a:rPr lang="cs-CZ" dirty="0" err="1" smtClean="0"/>
              <a:t>hamster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 _</a:t>
            </a:r>
            <a:r>
              <a:rPr lang="cs-CZ" u="sng" dirty="0" smtClean="0"/>
              <a:t>A_</a:t>
            </a:r>
            <a:r>
              <a:rPr lang="cs-CZ" dirty="0" err="1" smtClean="0"/>
              <a:t>lizard</a:t>
            </a:r>
            <a:r>
              <a:rPr lang="cs-CZ" dirty="0" smtClean="0"/>
              <a:t>. _</a:t>
            </a:r>
            <a:r>
              <a:rPr lang="cs-CZ" u="sng" dirty="0" smtClean="0"/>
              <a:t>THE_</a:t>
            </a:r>
            <a:r>
              <a:rPr lang="cs-CZ" dirty="0" err="1" smtClean="0"/>
              <a:t>hamster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 a bit </a:t>
            </a:r>
            <a:r>
              <a:rPr lang="cs-CZ" dirty="0" err="1" smtClean="0"/>
              <a:t>nervous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_</a:t>
            </a:r>
            <a:r>
              <a:rPr lang="cs-CZ" u="sng" dirty="0" smtClean="0"/>
              <a:t>THE_</a:t>
            </a:r>
            <a:r>
              <a:rPr lang="cs-CZ" dirty="0" err="1" smtClean="0"/>
              <a:t>lizard</a:t>
            </a:r>
            <a:r>
              <a:rPr lang="cs-CZ" dirty="0" smtClean="0"/>
              <a:t> </a:t>
            </a:r>
            <a:r>
              <a:rPr lang="cs-CZ" dirty="0" err="1" smtClean="0"/>
              <a:t>bites</a:t>
            </a:r>
            <a:r>
              <a:rPr lang="cs-CZ" dirty="0" smtClean="0"/>
              <a:t>.  </a:t>
            </a:r>
          </a:p>
          <a:p>
            <a:pPr marL="514350" indent="-514350">
              <a:buAutoNum type="arabicParenR" startAt="6"/>
            </a:pPr>
            <a:r>
              <a:rPr lang="cs-CZ" dirty="0" err="1" smtClean="0"/>
              <a:t>Yesterday</a:t>
            </a:r>
            <a:r>
              <a:rPr lang="cs-CZ" dirty="0" smtClean="0"/>
              <a:t> I met _</a:t>
            </a:r>
            <a:r>
              <a:rPr lang="cs-CZ" u="sng" dirty="0" smtClean="0"/>
              <a:t>A_ </a:t>
            </a:r>
            <a:r>
              <a:rPr lang="cs-CZ" dirty="0" err="1" smtClean="0"/>
              <a:t>beautiful</a:t>
            </a:r>
            <a:r>
              <a:rPr lang="cs-CZ" dirty="0" smtClean="0"/>
              <a:t> </a:t>
            </a:r>
            <a:r>
              <a:rPr lang="cs-CZ" dirty="0" err="1" smtClean="0"/>
              <a:t>bleach</a:t>
            </a:r>
            <a:r>
              <a:rPr lang="cs-CZ" dirty="0" smtClean="0"/>
              <a:t> blond </a:t>
            </a:r>
            <a:r>
              <a:rPr lang="cs-CZ" dirty="0" err="1" smtClean="0"/>
              <a:t>woman</a:t>
            </a:r>
            <a:r>
              <a:rPr lang="cs-CZ" dirty="0" smtClean="0"/>
              <a:t>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doesn</a:t>
            </a:r>
            <a:r>
              <a:rPr lang="cs-CZ" dirty="0" smtClean="0"/>
              <a:t>´t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_</a:t>
            </a:r>
            <a:r>
              <a:rPr lang="cs-CZ" u="sng" dirty="0" smtClean="0"/>
              <a:t>THE</a:t>
            </a:r>
            <a:r>
              <a:rPr lang="cs-CZ" dirty="0" smtClean="0"/>
              <a:t>_ </a:t>
            </a:r>
            <a:r>
              <a:rPr lang="cs-CZ" dirty="0" err="1" smtClean="0"/>
              <a:t>Pacific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cares</a:t>
            </a:r>
            <a:r>
              <a:rPr lang="cs-CZ" dirty="0" smtClean="0"/>
              <a:t>. 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Použité zdroje: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>
                <a:latin typeface="Calibri" pitchFamily="34" charset="0"/>
              </a:rPr>
              <a:t>   Slide 4 – </a:t>
            </a:r>
            <a:r>
              <a:rPr lang="cs-CZ" sz="1400" dirty="0" smtClean="0">
                <a:latin typeface="Calibri" pitchFamily="34" charset="0"/>
              </a:rPr>
              <a:t>10: </a:t>
            </a:r>
            <a:r>
              <a:rPr lang="cs-CZ" sz="1400" dirty="0" smtClean="0">
                <a:latin typeface="Calibri" pitchFamily="34" charset="0"/>
              </a:rPr>
              <a:t>vlastní tvorba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703</Words>
  <Application>Microsoft Office PowerPoint</Application>
  <PresentationFormat>Předvádění na obrazovce (4:3)</PresentationFormat>
  <Paragraphs>102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ARTICLES</vt:lpstr>
      <vt:lpstr> INDEFINITE ARTICLE </vt:lpstr>
      <vt:lpstr>PRACTICE – A, AN, NOTHING</vt:lpstr>
      <vt:lpstr>DEFINITE ARTICLE</vt:lpstr>
      <vt:lpstr>THE                         </vt:lpstr>
      <vt:lpstr>NO ARTICLE</vt:lpstr>
      <vt:lpstr>TEST – A, AN, THE, NOTHING</vt:lpstr>
      <vt:lpstr>TEST – A, AN, THE, NOTHING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ARTICLES</dc:title>
  <dc:creator>Standa</dc:creator>
  <cp:lastModifiedBy>Standa</cp:lastModifiedBy>
  <cp:revision>18</cp:revision>
  <dcterms:created xsi:type="dcterms:W3CDTF">2013-07-17T15:43:21Z</dcterms:created>
  <dcterms:modified xsi:type="dcterms:W3CDTF">2013-07-17T18:15:57Z</dcterms:modified>
</cp:coreProperties>
</file>