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11E046-B854-4D5D-96E7-480F0DF7EE92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51E3D2-CB49-4189-BE8E-79FA1B9487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E87755-0C71-4A05-BB1F-27C84DDC9A47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E7C5D0-C101-4902-94C2-60C2B9902F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01AF0-8168-4F54-8828-C13889FE12D9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E7D213-0E0F-4E7F-9032-E96EA90C8C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FB3BD0-85DA-49B8-B526-4B69E436A5D4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9A3F7-056B-4586-B2A7-C22A8E0E98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FEB6FD-4A63-46B8-8FE8-468A6B54B719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0C3B4-8E71-45FC-A6F1-92767C1758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49F993-37B5-4C47-B573-6CB0B59473DA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81D405-E781-49BE-9D5F-76F86CF391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EF7E74-ABA3-489B-BC70-682970E4657A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A187FE-1C7D-4059-ADC1-CA8AA4CC7A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6E0EB2-B20B-4662-801C-EE8BC105B792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68DB9E-5902-474C-806F-E4BA55E474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FBE851-023A-410C-A79D-AFE6594C555F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DBF12D-82EB-4BB0-BB45-1A627F2B7B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4F12A1-7FF1-4D95-BACD-9DAEC5BAB27B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21FC9F-79EA-4E7D-BB9E-B35CDAE76B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F2772-13C3-4A98-8972-1424D5FED603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471BC7-E640-4AF9-B88F-BAD905B56C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7BA840E-4741-4CF6-AC8D-F1F1E45CB592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12094C9-B920-4AAB-AB6A-9C2CB5E24C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ransition>
    <p:wheel spokes="2"/>
  </p:transition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r>
              <a:rPr lang="cs-CZ" dirty="0" smtClean="0"/>
              <a:t>Jižní Evropa  </a:t>
            </a:r>
            <a:r>
              <a:rPr lang="cs-CZ" smtClean="0"/>
              <a:t>- přehled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rgbClr val="898989"/>
                </a:solidFill>
              </a:rPr>
              <a:t>Základní škola a Mateřská škola Valašské Meziříčí, </a:t>
            </a:r>
            <a:r>
              <a:rPr lang="cs-CZ" sz="2000" dirty="0" err="1" smtClean="0">
                <a:solidFill>
                  <a:srgbClr val="898989"/>
                </a:solidFill>
              </a:rPr>
              <a:t>Poličná</a:t>
            </a:r>
            <a:r>
              <a:rPr lang="cs-CZ" sz="2000" dirty="0" smtClean="0">
                <a:solidFill>
                  <a:srgbClr val="898989"/>
                </a:solidFill>
              </a:rPr>
              <a:t> 276, okres Vsetín, příspěvková organizace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rgbClr val="898989"/>
                </a:solidFill>
              </a:rPr>
              <a:t> projekt č. CZ.1.07/1.4.00/21.1504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rgbClr val="898989"/>
                </a:solidFill>
              </a:rPr>
              <a:t>Č. </a:t>
            </a:r>
            <a:r>
              <a:rPr lang="cs-CZ" sz="2000" dirty="0" err="1" smtClean="0">
                <a:solidFill>
                  <a:srgbClr val="898989"/>
                </a:solidFill>
              </a:rPr>
              <a:t>DUMu</a:t>
            </a:r>
            <a:r>
              <a:rPr lang="cs-CZ" sz="2000" dirty="0" smtClean="0">
                <a:solidFill>
                  <a:srgbClr val="898989"/>
                </a:solidFill>
              </a:rPr>
              <a:t>: VY_52_INOVACE_348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rgbClr val="898989"/>
                </a:solidFill>
              </a:rPr>
              <a:t>Tematický </a:t>
            </a:r>
            <a:r>
              <a:rPr lang="cs-CZ" sz="2000" dirty="0" smtClean="0">
                <a:solidFill>
                  <a:srgbClr val="898989"/>
                </a:solidFill>
              </a:rPr>
              <a:t>celek: Evropské státy</a:t>
            </a:r>
            <a:r>
              <a:rPr lang="cs-CZ" sz="2000" dirty="0" smtClean="0">
                <a:solidFill>
                  <a:srgbClr val="898989"/>
                </a:solidFill>
                <a:latin typeface="Arial" charset="0"/>
              </a:rPr>
              <a:t> II.</a:t>
            </a:r>
            <a:r>
              <a:rPr lang="cs-CZ" sz="2000" dirty="0" smtClean="0">
                <a:solidFill>
                  <a:srgbClr val="898989"/>
                </a:solidFill>
              </a:rPr>
              <a:t> 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rgbClr val="898989"/>
                </a:solidFill>
              </a:rPr>
              <a:t>Autor: Pavla Žilinská</a:t>
            </a:r>
          </a:p>
          <a:p>
            <a:pPr>
              <a:lnSpc>
                <a:spcPct val="80000"/>
              </a:lnSpc>
            </a:pPr>
            <a:endParaRPr lang="cs-CZ" sz="2000" dirty="0" smtClean="0">
              <a:solidFill>
                <a:srgbClr val="898989"/>
              </a:solidFill>
            </a:endParaRP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ovéPole 5"/>
          <p:cNvSpPr txBox="1">
            <a:spLocks noChangeArrowheads="1"/>
          </p:cNvSpPr>
          <p:nvPr/>
        </p:nvSpPr>
        <p:spPr bwMode="auto">
          <a:xfrm>
            <a:off x="1042988" y="4941888"/>
            <a:ext cx="7056437" cy="1138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sz="2000" dirty="0">
                <a:latin typeface="Calibri" pitchFamily="34" charset="0"/>
              </a:rPr>
              <a:t>Anotace</a:t>
            </a:r>
            <a:r>
              <a:rPr lang="cs-CZ" sz="1600" dirty="0">
                <a:latin typeface="Calibri" pitchFamily="34" charset="0"/>
              </a:rPr>
              <a:t>: </a:t>
            </a:r>
            <a:r>
              <a:rPr lang="cs-CZ" sz="1600" dirty="0">
                <a:latin typeface="Verdana" pitchFamily="34" charset="0"/>
              </a:rPr>
              <a:t>Materiál je určen k využití pro práci s interaktivní tabulí.</a:t>
            </a:r>
          </a:p>
          <a:p>
            <a:pPr eaLnBrk="0" hangingPunct="0"/>
            <a:r>
              <a:rPr lang="cs-CZ" sz="1600" dirty="0">
                <a:latin typeface="Verdana" pitchFamily="34" charset="0"/>
              </a:rPr>
              <a:t>Slouží k probírání učiva Evropské státy  formou přehledu – tabulky.</a:t>
            </a:r>
          </a:p>
          <a:p>
            <a:pPr eaLnBrk="0" hangingPunct="0"/>
            <a:r>
              <a:rPr lang="cs-CZ" sz="1600">
                <a:latin typeface="Verdana" pitchFamily="34" charset="0"/>
              </a:rPr>
              <a:t>Materiál může být využit jako zápis do </a:t>
            </a:r>
            <a:r>
              <a:rPr lang="cs-CZ" sz="1600" smtClean="0">
                <a:latin typeface="Verdana" pitchFamily="34" charset="0"/>
              </a:rPr>
              <a:t>sešitu.</a:t>
            </a:r>
            <a:r>
              <a:rPr lang="cs-CZ" sz="1600" smtClean="0">
                <a:latin typeface="Calibri" pitchFamily="34" charset="0"/>
              </a:rPr>
              <a:t>  </a:t>
            </a:r>
            <a:endParaRPr lang="cs-CZ" sz="1600">
              <a:latin typeface="Calibri" pitchFamily="34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49987"/>
          </a:xfrm>
        </p:spPr>
        <p:txBody>
          <a:bodyPr/>
          <a:lstStyle/>
          <a:p>
            <a:r>
              <a:rPr lang="cs-CZ" sz="16600" smtClean="0"/>
              <a:t>J</a:t>
            </a:r>
            <a:r>
              <a:rPr lang="cs-CZ" sz="13800" smtClean="0"/>
              <a:t>IŽNÍ </a:t>
            </a:r>
            <a:r>
              <a:rPr lang="cs-CZ" sz="16600" smtClean="0"/>
              <a:t>E</a:t>
            </a:r>
            <a:r>
              <a:rPr lang="cs-CZ" sz="13800" smtClean="0"/>
              <a:t>VROPA</a:t>
            </a:r>
            <a:br>
              <a:rPr lang="cs-CZ" sz="13800" smtClean="0"/>
            </a:br>
            <a:r>
              <a:rPr lang="cs-CZ" sz="4000" smtClean="0"/>
              <a:t>-přehled-</a:t>
            </a:r>
          </a:p>
        </p:txBody>
      </p:sp>
    </p:spTree>
  </p:cSld>
  <p:clrMapOvr>
    <a:masterClrMapping/>
  </p:clrMapOvr>
  <p:transition>
    <p:wheel spokes="2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3981583"/>
              </p:ext>
            </p:extLst>
          </p:nvPr>
        </p:nvGraphicFramePr>
        <p:xfrm>
          <a:off x="0" y="0"/>
          <a:ext cx="9144000" cy="687788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524000"/>
                <a:gridCol w="1524000"/>
                <a:gridCol w="1524000"/>
                <a:gridCol w="1524000"/>
                <a:gridCol w="1524000"/>
                <a:gridCol w="1524000"/>
              </a:tblGrid>
              <a:tr h="7454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Hlaví město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obyvatel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Státní zřízení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Měna</a:t>
                      </a:r>
                      <a:endParaRPr lang="cs-CZ" dirty="0"/>
                    </a:p>
                  </a:txBody>
                  <a:tcPr/>
                </a:tc>
              </a:tr>
              <a:tr h="745435">
                <a:tc>
                  <a:txBody>
                    <a:bodyPr/>
                    <a:lstStyle/>
                    <a:p>
                      <a:r>
                        <a:rPr lang="cs-CZ" dirty="0" smtClean="0"/>
                        <a:t>Itálie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60 115 000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italština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745435">
                <a:tc>
                  <a:txBody>
                    <a:bodyPr/>
                    <a:lstStyle/>
                    <a:p>
                      <a:r>
                        <a:rPr lang="cs-CZ" dirty="0" smtClean="0"/>
                        <a:t>Malta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Valletta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1 267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maltština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745435">
                <a:tc>
                  <a:txBody>
                    <a:bodyPr/>
                    <a:lstStyle/>
                    <a:p>
                      <a:r>
                        <a:rPr lang="cs-CZ" dirty="0" smtClean="0"/>
                        <a:t>Portugalsko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Lisabon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10 708 000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portugalština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745435">
                <a:tc>
                  <a:txBody>
                    <a:bodyPr/>
                    <a:lstStyle/>
                    <a:p>
                      <a:r>
                        <a:rPr lang="cs-CZ" dirty="0" smtClean="0"/>
                        <a:t>Řecko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Atény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11 283 000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řečtina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745435">
                <a:tc>
                  <a:txBody>
                    <a:bodyPr/>
                    <a:lstStyle/>
                    <a:p>
                      <a:r>
                        <a:rPr lang="cs-CZ" dirty="0" smtClean="0"/>
                        <a:t>San Marino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San Marino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27 336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italština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745435">
                <a:tc>
                  <a:txBody>
                    <a:bodyPr/>
                    <a:lstStyle/>
                    <a:p>
                      <a:r>
                        <a:rPr lang="cs-CZ" dirty="0" smtClean="0"/>
                        <a:t>Španělsko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Madrid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46 063 000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monarchie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španělština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894521">
                <a:tc>
                  <a:txBody>
                    <a:bodyPr/>
                    <a:lstStyle/>
                    <a:p>
                      <a:r>
                        <a:rPr lang="cs-CZ" dirty="0" smtClean="0"/>
                        <a:t>Vatikán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Citta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Del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Vaticano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444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monarchie </a:t>
                      </a:r>
                      <a:r>
                        <a:rPr lang="cs-CZ" baseline="0" dirty="0" smtClean="0"/>
                        <a:t> v čele s  papežem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latina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745435">
                <a:tc>
                  <a:txBody>
                    <a:bodyPr/>
                    <a:lstStyle/>
                    <a:p>
                      <a:r>
                        <a:rPr lang="cs-CZ" dirty="0" smtClean="0"/>
                        <a:t>Andorra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Andorra la </a:t>
                      </a:r>
                      <a:r>
                        <a:rPr lang="cs-CZ" dirty="0" err="1" smtClean="0"/>
                        <a:t>Vella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84 000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monarchie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katalánština,</a:t>
                      </a:r>
                    </a:p>
                    <a:p>
                      <a:r>
                        <a:rPr lang="cs-CZ" dirty="0" smtClean="0"/>
                        <a:t>francouzština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heel spokes="2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4701880"/>
              </p:ext>
            </p:extLst>
          </p:nvPr>
        </p:nvGraphicFramePr>
        <p:xfrm>
          <a:off x="0" y="0"/>
          <a:ext cx="9144000" cy="6858001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524000"/>
                <a:gridCol w="1524000"/>
                <a:gridCol w="1524000"/>
                <a:gridCol w="1524000"/>
                <a:gridCol w="1524000"/>
                <a:gridCol w="1524000"/>
              </a:tblGrid>
              <a:tr h="7454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Hlaví město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obyvatel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Státní zřízení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Měna</a:t>
                      </a:r>
                      <a:endParaRPr lang="cs-CZ" dirty="0"/>
                    </a:p>
                  </a:txBody>
                  <a:tcPr/>
                </a:tc>
              </a:tr>
              <a:tr h="7454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60 115 000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745435">
                <a:tc>
                  <a:txBody>
                    <a:bodyPr/>
                    <a:lstStyle/>
                    <a:p>
                      <a:r>
                        <a:rPr lang="cs-CZ" dirty="0" smtClean="0"/>
                        <a:t>Malta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Valletta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1 267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45435">
                <a:tc>
                  <a:txBody>
                    <a:bodyPr/>
                    <a:lstStyle/>
                    <a:p>
                      <a:r>
                        <a:rPr lang="cs-CZ" dirty="0" smtClean="0"/>
                        <a:t>Portugalsko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10 708 000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portugalština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7454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Atény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11 283 000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republika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745435">
                <a:tc>
                  <a:txBody>
                    <a:bodyPr/>
                    <a:lstStyle/>
                    <a:p>
                      <a:r>
                        <a:rPr lang="cs-CZ" dirty="0" smtClean="0"/>
                        <a:t>San Marino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27 336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italština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7454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Madrid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46 063 000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monarchie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94521">
                <a:tc>
                  <a:txBody>
                    <a:bodyPr/>
                    <a:lstStyle/>
                    <a:p>
                      <a:r>
                        <a:rPr lang="cs-CZ" dirty="0" smtClean="0"/>
                        <a:t>Vatikán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Citta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Del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Vaticano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444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latina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Euro</a:t>
                      </a:r>
                      <a:endParaRPr lang="cs-CZ" dirty="0"/>
                    </a:p>
                  </a:txBody>
                  <a:tcPr/>
                </a:tc>
              </a:tr>
              <a:tr h="745435">
                <a:tc>
                  <a:txBody>
                    <a:bodyPr/>
                    <a:lstStyle/>
                    <a:p>
                      <a:r>
                        <a:rPr lang="cs-CZ" dirty="0" smtClean="0"/>
                        <a:t>Andorra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Andorra la </a:t>
                      </a:r>
                      <a:r>
                        <a:rPr lang="cs-CZ" dirty="0" err="1" smtClean="0"/>
                        <a:t>Vella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84 000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katalánština,</a:t>
                      </a:r>
                    </a:p>
                    <a:p>
                      <a:r>
                        <a:rPr lang="cs-CZ" dirty="0" smtClean="0"/>
                        <a:t>francouzština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heel spokes="2"/>
  </p:transition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</TotalTime>
  <Words>213</Words>
  <Application>Microsoft Office PowerPoint</Application>
  <PresentationFormat>Předvádění na obrazovce (4:3)</PresentationFormat>
  <Paragraphs>102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Jižní Evropa  - přehled</vt:lpstr>
      <vt:lpstr>JIŽNÍ EVROPA -přehled-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JIŽNÍ EVROPA</dc:title>
  <dc:creator>123P</dc:creator>
  <cp:lastModifiedBy>Martin Králík</cp:lastModifiedBy>
  <cp:revision>8</cp:revision>
  <dcterms:modified xsi:type="dcterms:W3CDTF">2012-03-16T09:15:13Z</dcterms:modified>
</cp:coreProperties>
</file>