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VY_32_INOVACE_01_MATEMATIKA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Desítková soustava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F86229-03C9-4F98-8850-4AA0849E0C53}" type="presOf" srcId="{D1B46980-6531-4606-95E6-44980827E919}" destId="{6140AFEC-043D-4C43-A2F9-D0F5331DF3A3}" srcOrd="0" destOrd="0" presId="urn:microsoft.com/office/officeart/2005/8/layout/target3"/>
    <dgm:cxn modelId="{B40343AD-B68C-4E5F-821B-B2113D670EF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B38683-186D-4D8D-BBC8-BEA6128B7264}" type="presOf" srcId="{A528AE99-982B-4758-9459-AE018AD6ED33}" destId="{ADD15C17-EB9D-4A31-B8A8-7BA408E425EB}" srcOrd="0" destOrd="0" presId="urn:microsoft.com/office/officeart/2005/8/layout/target3"/>
    <dgm:cxn modelId="{0FFF74DD-672B-4B44-9135-4BC28BA7612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717C2D-6611-429B-862F-4B19EA18C546}" type="presOf" srcId="{B651F6E3-6281-48DB-9319-2AEAFDAE7572}" destId="{619D679B-A015-4ECF-8348-D1034C574F40}" srcOrd="0" destOrd="0" presId="urn:microsoft.com/office/officeart/2005/8/layout/target3"/>
    <dgm:cxn modelId="{0C9E83C7-D56C-44C8-B667-73E98A34FCBD}" type="presOf" srcId="{4C35D32F-0EAB-4CD7-82EE-45574DC2A586}" destId="{890E4F0B-2866-4A3F-A3C7-2A14B1797930}" srcOrd="1" destOrd="0" presId="urn:microsoft.com/office/officeart/2005/8/layout/target3"/>
    <dgm:cxn modelId="{39D565D1-7A21-4223-A170-51ABC20BC34D}" type="presOf" srcId="{D1D4F407-5343-4D3F-B5B9-D407B03CAEB4}" destId="{AED2198E-93D5-4001-81B4-73124B309672}" srcOrd="1" destOrd="0" presId="urn:microsoft.com/office/officeart/2005/8/layout/target3"/>
    <dgm:cxn modelId="{508E3D66-6B05-47ED-8C9F-7192052AFD54}" type="presOf" srcId="{D8197B8C-B260-4A16-BDF4-0947B075E274}" destId="{25B08C86-7E15-44DC-BE7F-FFB55DD49D12}" srcOrd="0" destOrd="0" presId="urn:microsoft.com/office/officeart/2005/8/layout/target3"/>
    <dgm:cxn modelId="{B4D0D65D-34D8-4278-89EB-82062CDF9B46}" type="presOf" srcId="{4C35D32F-0EAB-4CD7-82EE-45574DC2A586}" destId="{8BEBB6EC-1DAA-4CAC-8A25-BC0FCBD5DBD5}" srcOrd="0" destOrd="0" presId="urn:microsoft.com/office/officeart/2005/8/layout/target3"/>
    <dgm:cxn modelId="{55D21EE9-3FB1-4BC6-920A-547F2A397E85}" type="presOf" srcId="{A528AE99-982B-4758-9459-AE018AD6ED33}" destId="{A1665320-E609-4A4A-911D-3804C5A40BC5}" srcOrd="1" destOrd="0" presId="urn:microsoft.com/office/officeart/2005/8/layout/target3"/>
    <dgm:cxn modelId="{CBCB490B-40E9-4DE2-BA3A-E874ED4727ED}" type="presOf" srcId="{757F3AB3-0718-4624-B441-E567A8F0AB56}" destId="{333A1088-737F-45CB-B68E-254E46348037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84712F38-FE29-4407-92C6-FC29698E8F62}" type="presOf" srcId="{D1D4F407-5343-4D3F-B5B9-D407B03CAEB4}" destId="{D005CE8C-CC26-4C3E-AC11-E15060ECD759}" srcOrd="0" destOrd="0" presId="urn:microsoft.com/office/officeart/2005/8/layout/target3"/>
    <dgm:cxn modelId="{C2404586-2009-4987-B373-EE54072EEB8C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F093012-5091-4626-85FD-FB569CFC40D5}" type="presParOf" srcId="{333A1088-737F-45CB-B68E-254E46348037}" destId="{F5ABB229-8D3B-4694-996A-96F23CF14429}" srcOrd="0" destOrd="0" presId="urn:microsoft.com/office/officeart/2005/8/layout/target3"/>
    <dgm:cxn modelId="{4AB6DC87-F42B-4DBC-AA34-16152E0BDA65}" type="presParOf" srcId="{333A1088-737F-45CB-B68E-254E46348037}" destId="{F41139FD-01EE-4571-8B17-4FB00FC51163}" srcOrd="1" destOrd="0" presId="urn:microsoft.com/office/officeart/2005/8/layout/target3"/>
    <dgm:cxn modelId="{0A2AAEE2-DB4A-4472-B971-F99CADE106EB}" type="presParOf" srcId="{333A1088-737F-45CB-B68E-254E46348037}" destId="{D005CE8C-CC26-4C3E-AC11-E15060ECD759}" srcOrd="2" destOrd="0" presId="urn:microsoft.com/office/officeart/2005/8/layout/target3"/>
    <dgm:cxn modelId="{E20A5148-E5BD-47B0-AF77-850F3E0CDE3A}" type="presParOf" srcId="{333A1088-737F-45CB-B68E-254E46348037}" destId="{2C702D82-9B77-49B7-9568-BB8EB47C3372}" srcOrd="3" destOrd="0" presId="urn:microsoft.com/office/officeart/2005/8/layout/target3"/>
    <dgm:cxn modelId="{14CD1273-1352-4925-A389-722C4560719D}" type="presParOf" srcId="{333A1088-737F-45CB-B68E-254E46348037}" destId="{A52A0455-90FF-4808-ABD0-F02540D31D5A}" srcOrd="4" destOrd="0" presId="urn:microsoft.com/office/officeart/2005/8/layout/target3"/>
    <dgm:cxn modelId="{52B3B583-FF18-49AD-B70C-4AD8591FAD06}" type="presParOf" srcId="{333A1088-737F-45CB-B68E-254E46348037}" destId="{6140AFEC-043D-4C43-A2F9-D0F5331DF3A3}" srcOrd="5" destOrd="0" presId="urn:microsoft.com/office/officeart/2005/8/layout/target3"/>
    <dgm:cxn modelId="{C3EB90BD-01A7-4C0C-8C2F-E094E2145E19}" type="presParOf" srcId="{333A1088-737F-45CB-B68E-254E46348037}" destId="{9358AC05-5D7D-4327-9F80-1AD486AEA664}" srcOrd="6" destOrd="0" presId="urn:microsoft.com/office/officeart/2005/8/layout/target3"/>
    <dgm:cxn modelId="{8825FDA1-1712-4B9E-ABEA-C0658BD90FBE}" type="presParOf" srcId="{333A1088-737F-45CB-B68E-254E46348037}" destId="{313FC574-E1CD-4FB4-B054-0B805CE0447D}" srcOrd="7" destOrd="0" presId="urn:microsoft.com/office/officeart/2005/8/layout/target3"/>
    <dgm:cxn modelId="{76E3E176-F29A-4B0D-9F94-F3346423C6CB}" type="presParOf" srcId="{333A1088-737F-45CB-B68E-254E46348037}" destId="{619D679B-A015-4ECF-8348-D1034C574F40}" srcOrd="8" destOrd="0" presId="urn:microsoft.com/office/officeart/2005/8/layout/target3"/>
    <dgm:cxn modelId="{0C94D046-FF2F-4EC5-B6CC-26D323741AF8}" type="presParOf" srcId="{333A1088-737F-45CB-B68E-254E46348037}" destId="{322283A8-4A27-4CDA-BAE3-F381106A9174}" srcOrd="9" destOrd="0" presId="urn:microsoft.com/office/officeart/2005/8/layout/target3"/>
    <dgm:cxn modelId="{DCA7F7E2-AF2D-40C5-8BCC-25EBF6A017A2}" type="presParOf" srcId="{333A1088-737F-45CB-B68E-254E46348037}" destId="{FFC9F71D-1B4F-4AD9-A4A6-86ADEFC8AF5C}" srcOrd="10" destOrd="0" presId="urn:microsoft.com/office/officeart/2005/8/layout/target3"/>
    <dgm:cxn modelId="{DED3F165-EFEA-4D76-9BCA-209DD4D57054}" type="presParOf" srcId="{333A1088-737F-45CB-B68E-254E46348037}" destId="{25B08C86-7E15-44DC-BE7F-FFB55DD49D12}" srcOrd="11" destOrd="0" presId="urn:microsoft.com/office/officeart/2005/8/layout/target3"/>
    <dgm:cxn modelId="{3D5926FC-058F-462B-85DE-B6C5369F28F1}" type="presParOf" srcId="{333A1088-737F-45CB-B68E-254E46348037}" destId="{76644BE8-9D7C-4C09-B250-3D10AF48CBB7}" srcOrd="12" destOrd="0" presId="urn:microsoft.com/office/officeart/2005/8/layout/target3"/>
    <dgm:cxn modelId="{20A89F04-5B98-43F6-B34A-AD79916BF35B}" type="presParOf" srcId="{333A1088-737F-45CB-B68E-254E46348037}" destId="{EE85B701-7295-41C0-BA7A-34D3756A2AE6}" srcOrd="13" destOrd="0" presId="urn:microsoft.com/office/officeart/2005/8/layout/target3"/>
    <dgm:cxn modelId="{8F36D726-159D-497A-903B-7885744875D0}" type="presParOf" srcId="{333A1088-737F-45CB-B68E-254E46348037}" destId="{8BEBB6EC-1DAA-4CAC-8A25-BC0FCBD5DBD5}" srcOrd="14" destOrd="0" presId="urn:microsoft.com/office/officeart/2005/8/layout/target3"/>
    <dgm:cxn modelId="{DA78B5F5-E67F-4ADF-B384-6C118B86A90F}" type="presParOf" srcId="{333A1088-737F-45CB-B68E-254E46348037}" destId="{CDAFC61C-0423-4B42-A0B6-5AD4A8673C59}" srcOrd="15" destOrd="0" presId="urn:microsoft.com/office/officeart/2005/8/layout/target3"/>
    <dgm:cxn modelId="{6A30EB96-4F0B-4F7D-BBEF-4F55B4E5B16E}" type="presParOf" srcId="{333A1088-737F-45CB-B68E-254E46348037}" destId="{6F3496AD-BFB3-4316-A25D-987A8C194B6B}" srcOrd="16" destOrd="0" presId="urn:microsoft.com/office/officeart/2005/8/layout/target3"/>
    <dgm:cxn modelId="{E86D435D-381F-46B1-939D-843D861E2ACA}" type="presParOf" srcId="{333A1088-737F-45CB-B68E-254E46348037}" destId="{ADD15C17-EB9D-4A31-B8A8-7BA408E425EB}" srcOrd="17" destOrd="0" presId="urn:microsoft.com/office/officeart/2005/8/layout/target3"/>
    <dgm:cxn modelId="{0B0F605E-52BA-4496-A072-BC0C4966229A}" type="presParOf" srcId="{333A1088-737F-45CB-B68E-254E46348037}" destId="{AED2198E-93D5-4001-81B4-73124B309672}" srcOrd="18" destOrd="0" presId="urn:microsoft.com/office/officeart/2005/8/layout/target3"/>
    <dgm:cxn modelId="{D2C2A20E-8100-4897-B680-ED47FB9AFF90}" type="presParOf" srcId="{333A1088-737F-45CB-B68E-254E46348037}" destId="{2BE915AB-18AA-4053-B92C-3BFC9ED204BB}" srcOrd="19" destOrd="0" presId="urn:microsoft.com/office/officeart/2005/8/layout/target3"/>
    <dgm:cxn modelId="{9B166514-A890-4CF1-8B57-7821A77D2F76}" type="presParOf" srcId="{333A1088-737F-45CB-B68E-254E46348037}" destId="{6BB5E863-4638-4E1D-BFDE-399D028AC4ED}" srcOrd="20" destOrd="0" presId="urn:microsoft.com/office/officeart/2005/8/layout/target3"/>
    <dgm:cxn modelId="{80D19C73-A491-4EB6-BA62-B1D1530561AE}" type="presParOf" srcId="{333A1088-737F-45CB-B68E-254E46348037}" destId="{5A5FFA88-C948-4069-8E93-59FA12366E83}" srcOrd="21" destOrd="0" presId="urn:microsoft.com/office/officeart/2005/8/layout/target3"/>
    <dgm:cxn modelId="{657B2535-8807-44CA-9F34-0CC09DC432E1}" type="presParOf" srcId="{333A1088-737F-45CB-B68E-254E46348037}" destId="{890E4F0B-2866-4A3F-A3C7-2A14B1797930}" srcOrd="22" destOrd="0" presId="urn:microsoft.com/office/officeart/2005/8/layout/target3"/>
    <dgm:cxn modelId="{CEBA2342-899D-4198-89DB-283BC0D13DFB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VY_32_INOVACE_01_MATEMATIKA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Desítková soustava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9B058-F42D-4BF4-8C3F-3B6B9B48E620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DDC884-8C28-4C6B-8AA5-27DE3CB0C9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012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321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51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19.5.2012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515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2537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732735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47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41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169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1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9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548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7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01635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68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Procvičování čísel 0-1 000.</a:t>
            </a:r>
          </a:p>
          <a:p>
            <a:r>
              <a:rPr lang="cs-CZ" dirty="0" smtClean="0"/>
              <a:t>Ujasnění pojmů jednotky, desítky, stovky;</a:t>
            </a:r>
          </a:p>
          <a:p>
            <a:r>
              <a:rPr lang="cs-CZ" dirty="0" smtClean="0"/>
              <a:t>Jednociferná, dvojciferná a trojciferná čísla</a:t>
            </a:r>
          </a:p>
          <a:p>
            <a:r>
              <a:rPr lang="cs-CZ" dirty="0" smtClean="0"/>
              <a:t>Zápis víceciferných čísel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Sbírka </a:t>
            </a:r>
            <a:r>
              <a:rPr lang="cs-CZ" dirty="0"/>
              <a:t>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pPr marL="0" indent="0">
              <a:buNone/>
            </a:pPr>
            <a:r>
              <a:rPr lang="cs-CZ" dirty="0"/>
              <a:t>Prometheus, Praha, 1995</a:t>
            </a:r>
          </a:p>
          <a:p>
            <a:r>
              <a:rPr lang="cs-CZ" dirty="0"/>
              <a:t>Matematické a přírodovědné úlohy pro 1. stupeň základního vzdělávání</a:t>
            </a:r>
          </a:p>
          <a:p>
            <a:pPr marL="0" indent="0">
              <a:buNone/>
            </a:pPr>
            <a:r>
              <a:rPr lang="cs-CZ" dirty="0"/>
              <a:t>Milan Hejný, Jitka Houfková, Darina </a:t>
            </a:r>
            <a:r>
              <a:rPr lang="cs-CZ" dirty="0" err="1"/>
              <a:t>Jirotková</a:t>
            </a:r>
            <a:r>
              <a:rPr lang="cs-CZ" dirty="0"/>
              <a:t>, Dana Mandíková a kol.</a:t>
            </a:r>
          </a:p>
          <a:p>
            <a:pPr marL="0" indent="0">
              <a:buNone/>
            </a:pPr>
            <a:r>
              <a:rPr lang="cs-CZ" dirty="0"/>
              <a:t>ÚIV, Praha,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011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 číslic 1, 5, 7 zapiš: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36728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Co největší dvojciferné číslo: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Co nejmenší dvojciferné číslo: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Žádná číslice se neopakuje.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98884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256490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69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 číslic </a:t>
            </a:r>
            <a:r>
              <a:rPr lang="cs-CZ" dirty="0" smtClean="0"/>
              <a:t>6, 2, 3, 1 zapiš</a:t>
            </a:r>
            <a:r>
              <a:rPr lang="cs-CZ" dirty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04864"/>
            <a:ext cx="360868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Co největší trojciferné číslo: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FontTx/>
              <a:buAutoNum type="alphaLcParenR"/>
            </a:pPr>
            <a:r>
              <a:rPr lang="cs-CZ" dirty="0"/>
              <a:t>Co </a:t>
            </a:r>
            <a:r>
              <a:rPr lang="cs-CZ" dirty="0" smtClean="0"/>
              <a:t>nejmenší </a:t>
            </a:r>
            <a:r>
              <a:rPr lang="cs-CZ" dirty="0"/>
              <a:t>trojciferné číslo</a:t>
            </a:r>
            <a:r>
              <a:rPr lang="cs-CZ" dirty="0" smtClean="0"/>
              <a:t>:</a:t>
            </a:r>
          </a:p>
          <a:p>
            <a:pPr marL="342900" indent="-342900">
              <a:buFontTx/>
              <a:buAutoNum type="alphaLcParenR"/>
            </a:pPr>
            <a:endParaRPr lang="cs-CZ" dirty="0"/>
          </a:p>
          <a:p>
            <a:pPr marL="342900" indent="-342900">
              <a:buFontTx/>
              <a:buAutoNum type="alphaLcParenR"/>
            </a:pPr>
            <a:endParaRPr lang="cs-CZ" dirty="0"/>
          </a:p>
          <a:p>
            <a:r>
              <a:rPr lang="cs-CZ" dirty="0"/>
              <a:t>Žádná číslice se neopakuje.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220486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632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85293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123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81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všechna trojciferná čísla, která můžeš sestavit z číslic 3, 5, 8: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3074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Žádná číslice se neopakuje.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70892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893586"/>
            <a:ext cx="518603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ČÍSLA SEŘAĎ VZESTUPNĚ: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2210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358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42210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385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2210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538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23514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583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5" y="42210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835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42210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853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41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číslic 3, 7, 2 utvoř jedno dvoumístné a jedno jednomístné číslo tak, aby: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1324744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jejich součet byl co největší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1108720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jejich součet byl co </a:t>
            </a:r>
            <a:r>
              <a:rPr lang="cs-CZ" dirty="0" smtClean="0"/>
              <a:t>nejmenší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306896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Použij všechny číslice jen jednou.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077072"/>
            <a:ext cx="2374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73 + 2    nebo  72 + 3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4077072"/>
            <a:ext cx="2310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23 + 7   nebo  27 + 3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4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 číslic 3, 7, 2 utvoř jedno dvoumístné a jedno jednomístné číslo tak, aby: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1180728"/>
          </a:xfrm>
        </p:spPr>
        <p:txBody>
          <a:bodyPr/>
          <a:lstStyle/>
          <a:p>
            <a:r>
              <a:rPr lang="cs-CZ" dirty="0"/>
              <a:t>a) jejich </a:t>
            </a:r>
            <a:r>
              <a:rPr lang="cs-CZ" dirty="0" smtClean="0"/>
              <a:t>rozdíl </a:t>
            </a:r>
            <a:r>
              <a:rPr lang="cs-CZ" dirty="0"/>
              <a:t>byl co největší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1252736"/>
          </a:xfrm>
        </p:spPr>
        <p:txBody>
          <a:bodyPr/>
          <a:lstStyle/>
          <a:p>
            <a:r>
              <a:rPr lang="cs-CZ" dirty="0" smtClean="0"/>
              <a:t>b) </a:t>
            </a:r>
            <a:r>
              <a:rPr lang="cs-CZ" dirty="0"/>
              <a:t>jejich </a:t>
            </a:r>
            <a:r>
              <a:rPr lang="cs-CZ" dirty="0" smtClean="0"/>
              <a:t>rozdíl </a:t>
            </a:r>
            <a:r>
              <a:rPr lang="cs-CZ" dirty="0"/>
              <a:t>byl co </a:t>
            </a:r>
            <a:r>
              <a:rPr lang="cs-CZ" dirty="0" smtClean="0"/>
              <a:t>nejmenší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3284984"/>
            <a:ext cx="3706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Použij všechny číslice jen </a:t>
            </a:r>
            <a:r>
              <a:rPr lang="cs-CZ" dirty="0" smtClean="0"/>
              <a:t>jednou.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8112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73 - 2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458112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23 - 7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73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peněžní částky číslem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9809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0529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68569" y="234888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78994" y="234888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08850" y="236206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99592" y="3068769"/>
            <a:ext cx="648072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14145" y="3068769"/>
            <a:ext cx="581591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08850" y="3068769"/>
            <a:ext cx="671062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61456" y="3068769"/>
            <a:ext cx="626368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194774" y="3813964"/>
            <a:ext cx="324036" cy="33511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614145" y="3811993"/>
            <a:ext cx="290795" cy="33708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27984" y="217861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25149" y="217861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427984" y="3089564"/>
            <a:ext cx="673224" cy="43640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581253" y="217957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220072" y="3090528"/>
            <a:ext cx="648072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427984" y="3980536"/>
            <a:ext cx="336612" cy="3125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4831432" y="3980536"/>
            <a:ext cx="388640" cy="3125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5354238" y="3980536"/>
            <a:ext cx="369890" cy="3125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530120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342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64596" y="530120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323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25" name="Přímá spojnice 24"/>
          <p:cNvCxnSpPr>
            <a:stCxn id="2" idx="2"/>
          </p:cNvCxnSpPr>
          <p:nvPr/>
        </p:nvCxnSpPr>
        <p:spPr>
          <a:xfrm>
            <a:off x="4191000" y="1417638"/>
            <a:ext cx="20960" cy="481967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26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Zapiš čísla, která mají: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7 stovek, 5 desítek, 6 jednotek</a:t>
            </a:r>
          </a:p>
          <a:p>
            <a:r>
              <a:rPr lang="cs-CZ" dirty="0" smtClean="0"/>
              <a:t>4 stovky, 7 desítek, žádnou jednotku</a:t>
            </a:r>
          </a:p>
          <a:p>
            <a:r>
              <a:rPr lang="cs-CZ" dirty="0" smtClean="0"/>
              <a:t>9 stovek, 9 desítek, 9 jednotek</a:t>
            </a:r>
          </a:p>
          <a:p>
            <a:r>
              <a:rPr lang="cs-CZ" dirty="0" smtClean="0"/>
              <a:t>3stovky, žádnou desítku, 2 jednotky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751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470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999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302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57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371</Words>
  <Application>Microsoft Office PowerPoint</Application>
  <PresentationFormat>Předvádění na obrazovce (4:3)</PresentationFormat>
  <Paragraphs>91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 a citace</vt:lpstr>
      <vt:lpstr>Z číslic 1, 5, 7 zapiš:</vt:lpstr>
      <vt:lpstr>Z číslic 6, 2, 3, 1 zapiš:</vt:lpstr>
      <vt:lpstr>Najdi všechna trojciferná čísla, která můžeš sestavit z číslic 3, 5, 8:</vt:lpstr>
      <vt:lpstr>Z číslic 3, 7, 2 utvoř jedno dvoumístné a jedno jednomístné číslo tak, aby:</vt:lpstr>
      <vt:lpstr>Z číslic 3, 7, 2 utvoř jedno dvoumístné a jedno jednomístné číslo tak, aby:</vt:lpstr>
      <vt:lpstr>Zapište peněžní částky číslem</vt:lpstr>
      <vt:lpstr>Zapiš čísla, která mají: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2012-05-13T10:24:50Z</dcterms:created>
  <dcterms:modified xsi:type="dcterms:W3CDTF">2012-05-19T06:55:30Z</dcterms:modified>
</cp:coreProperties>
</file>