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3"/>
  </p:notesMasterIdLst>
  <p:sldIdLst>
    <p:sldId id="26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F67C3ED-EE48-46DC-8005-A20F792AB7BF}" type="datetime1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984CA9B-7A6A-42E2-B5B1-72B962F7D436}" type="datetime1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9C6ED1C-000C-4DC8-832D-21F8AAEF9F4F}" type="datetime1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99AFD1A-E162-44AD-881D-6B4710CC6926}" type="datetime1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9900ECC-3CC5-498F-A16E-A32DD25E5AB3}" type="datetime1">
              <a:rPr lang="cs-CZ" smtClean="0"/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12C7ED4-07B5-417B-A805-BD83C85A148A}" type="datetime1">
              <a:rPr lang="cs-CZ" smtClean="0"/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D3ABAE6-2A3C-469F-944D-8055F9B814E4}" type="datetime1">
              <a:rPr lang="cs-CZ" smtClean="0"/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50CE2E4E-1F9E-405C-A0B1-3D6FE768F1E4}" type="datetime1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D28769A-67F9-46FC-A76B-A79BFC8C0B89}" type="datetime1">
              <a:rPr lang="cs-CZ" smtClean="0"/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CE34D7EB-F568-43F9-9192-86CE46717475}" type="datetime1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4632AD0-D019-4B33-8A14-CE3B626EC845}" type="datetime1">
              <a:rPr lang="cs-CZ" smtClean="0"/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54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5973223"/>
              </p:ext>
            </p:extLst>
          </p:nvPr>
        </p:nvGraphicFramePr>
        <p:xfrm>
          <a:off x="1441450" y="247650"/>
          <a:ext cx="6262688" cy="6362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362331" progId="Word.Document.8">
                  <p:embed/>
                </p:oleObj>
              </mc:Choice>
              <mc:Fallback>
                <p:oleObj name="Document" r:id="rId5" imgW="6262079" imgH="6362331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47650"/>
                        <a:ext cx="6262688" cy="6362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39174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38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395288" y="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</a:t>
            </a:r>
          </a:p>
        </p:txBody>
      </p:sp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1755775" y="1147763"/>
            <a:ext cx="7386638" cy="5708650"/>
            <a:chOff x="1106" y="723"/>
            <a:chExt cx="4653" cy="3596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/>
            <a:srcRect l="26395" t="21295" r="15889" b="19211"/>
            <a:stretch>
              <a:fillRect/>
            </a:stretch>
          </p:blipFill>
          <p:spPr bwMode="auto">
            <a:xfrm>
              <a:off x="1106" y="723"/>
              <a:ext cx="4654" cy="3597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5124" name="Text Box 4"/>
            <p:cNvSpPr txBox="1">
              <a:spLocks noChangeArrowheads="1"/>
            </p:cNvSpPr>
            <p:nvPr/>
          </p:nvSpPr>
          <p:spPr bwMode="auto">
            <a:xfrm>
              <a:off x="1106" y="723"/>
              <a:ext cx="4654" cy="3597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5642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0" y="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</a:t>
            </a:r>
          </a:p>
        </p:txBody>
      </p:sp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2395538" y="930275"/>
            <a:ext cx="6746875" cy="5926138"/>
            <a:chOff x="1509" y="586"/>
            <a:chExt cx="4250" cy="3733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3"/>
            <a:srcRect l="26395" t="24765" r="19820" b="12234"/>
            <a:stretch>
              <a:fillRect/>
            </a:stretch>
          </p:blipFill>
          <p:spPr bwMode="auto">
            <a:xfrm>
              <a:off x="1509" y="586"/>
              <a:ext cx="4251" cy="3734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6148" name="Text Box 4"/>
            <p:cNvSpPr txBox="1">
              <a:spLocks noChangeArrowheads="1"/>
            </p:cNvSpPr>
            <p:nvPr/>
          </p:nvSpPr>
          <p:spPr bwMode="auto">
            <a:xfrm>
              <a:off x="1509" y="586"/>
              <a:ext cx="4251" cy="3734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3774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Proces, kdy nahradíme několik sil jednou se stejnými účinky. Této jedné síle říkáme výslednice.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565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 stejného směru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Směr výslednice je stejný jako směr skládaných sil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Velikost výslednice je rovna součtu velikosti skládaných sil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6340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 stejného směru</a:t>
            </a:r>
          </a:p>
        </p:txBody>
      </p:sp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506413" y="1905000"/>
            <a:ext cx="8128000" cy="4113213"/>
            <a:chOff x="319" y="1200"/>
            <a:chExt cx="5120" cy="2591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19" y="1200"/>
              <a:ext cx="5121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9220" name="Text Box 4"/>
            <p:cNvSpPr txBox="1">
              <a:spLocks noChangeArrowheads="1"/>
            </p:cNvSpPr>
            <p:nvPr/>
          </p:nvSpPr>
          <p:spPr bwMode="auto">
            <a:xfrm>
              <a:off x="319" y="1200"/>
              <a:ext cx="5121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8676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 opačného směru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Směr výslednice je stejný jako směr větší síly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Velikost výslednice je rovna rozdílu velikostí obou sil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3432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 opačného směru</a:t>
            </a:r>
          </a:p>
        </p:txBody>
      </p:sp>
      <p:grpSp>
        <p:nvGrpSpPr>
          <p:cNvPr id="11266" name="Group 2"/>
          <p:cNvGrpSpPr>
            <a:grpSpLocks/>
          </p:cNvGrpSpPr>
          <p:nvPr/>
        </p:nvGrpSpPr>
        <p:grpSpPr bwMode="auto">
          <a:xfrm>
            <a:off x="506413" y="1905000"/>
            <a:ext cx="8128000" cy="4113213"/>
            <a:chOff x="319" y="1200"/>
            <a:chExt cx="5120" cy="2591"/>
          </a:xfrm>
        </p:grpSpPr>
        <p:pic>
          <p:nvPicPr>
            <p:cNvPr id="11267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19" y="1200"/>
              <a:ext cx="5121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1268" name="Text Box 4"/>
            <p:cNvSpPr txBox="1">
              <a:spLocks noChangeArrowheads="1"/>
            </p:cNvSpPr>
            <p:nvPr/>
          </p:nvSpPr>
          <p:spPr bwMode="auto">
            <a:xfrm>
              <a:off x="319" y="1200"/>
              <a:ext cx="5121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8738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Skládání sil různého směru</a:t>
            </a:r>
          </a:p>
        </p:txBody>
      </p:sp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0" y="2857500"/>
            <a:ext cx="7902575" cy="3998913"/>
            <a:chOff x="0" y="1800"/>
            <a:chExt cx="4978" cy="2519"/>
          </a:xfrm>
        </p:grpSpPr>
        <p:pic>
          <p:nvPicPr>
            <p:cNvPr id="12291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0" y="1800"/>
              <a:ext cx="4979" cy="252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2292" name="Text Box 4"/>
            <p:cNvSpPr txBox="1">
              <a:spLocks noChangeArrowheads="1"/>
            </p:cNvSpPr>
            <p:nvPr/>
          </p:nvSpPr>
          <p:spPr bwMode="auto">
            <a:xfrm>
              <a:off x="0" y="1800"/>
              <a:ext cx="4979" cy="2520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7643813" y="1905000"/>
            <a:ext cx="1042987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21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ROJKO a kol. </a:t>
            </a:r>
            <a:r>
              <a:rPr lang="cs-CZ" i="1" dirty="0"/>
              <a:t>Fyzika kolem nás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 </a:t>
            </a:r>
            <a:r>
              <a:rPr lang="cs-CZ" dirty="0" err="1"/>
              <a:t>spol.s.r.o</a:t>
            </a:r>
            <a:r>
              <a:rPr lang="cs-CZ" dirty="0"/>
              <a:t>., 1996, ISBN 80-7381-057-7.</a:t>
            </a:r>
          </a:p>
          <a:p>
            <a:r>
              <a:rPr lang="cs-CZ"/>
              <a:t>Archív autora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54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853962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127</Words>
  <Application>Microsoft Office PowerPoint</Application>
  <PresentationFormat>Předvádění na obrazovce (4:3)</PresentationFormat>
  <Paragraphs>28</Paragraphs>
  <Slides>11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tedka</vt:lpstr>
      <vt:lpstr>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10</cp:revision>
  <dcterms:created xsi:type="dcterms:W3CDTF">2011-12-23T16:19:48Z</dcterms:created>
  <dcterms:modified xsi:type="dcterms:W3CDTF">2013-07-25T10:38:31Z</dcterms:modified>
</cp:coreProperties>
</file>