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1"/>
  </p:notesMasterIdLst>
  <p:sldIdLst>
    <p:sldId id="26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92B1B-2B13-4A07-B199-ED29657A9C40}" type="datetimeFigureOut">
              <a:rPr lang="cs-CZ" smtClean="0"/>
              <a:pPr/>
              <a:t>25.7.2013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E669C-0352-4411-82C2-55EDF2B4953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383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1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2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3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433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6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638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741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B72E5D2-E2D9-4E50-92AA-8C9530D03770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371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72EF030-E6BB-4042-9FD0-1037BCD774DF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482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B093528-93EC-47D4-A91E-07236C8CCB68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6935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004E1CB-B336-46FF-9D7C-233FB38AEB87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936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CEE2151-490F-46EA-8E50-833A239B40A1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880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132229A-4371-4C6C-9361-9F51CA4D879B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824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6225163-59EE-43A0-9FC1-C634662DC14A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11946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ACD4CE3-C354-460A-B338-813F7B5B360E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26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EAC4C28-BB63-49C0-82EF-F34016383BB6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4690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0193C8F-3F66-404D-BB3C-3CF80C94C162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70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CE615EC-D8D9-42A2-857D-CCBF10A8626F}" type="datetime1">
              <a:rPr lang="cs-CZ" smtClean="0"/>
              <a:pPr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7198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1992313"/>
            <a:ext cx="7769225" cy="1433512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0"/>
          </p:nvPr>
        </p:nvSpPr>
        <p:spPr>
          <a:xfrm>
            <a:off x="3124200" y="6245225"/>
            <a:ext cx="2892425" cy="473075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VY 52 Inovace 56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1"/>
          </p:nvPr>
        </p:nvSpPr>
        <p:spPr>
          <a:xfrm>
            <a:off x="6553200" y="6245225"/>
            <a:ext cx="2130425" cy="473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CEE0DB4-2763-4584-8A10-396A0E516999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2"/>
          </p:nvPr>
        </p:nvSpPr>
        <p:spPr>
          <a:xfrm>
            <a:off x="457200" y="6245225"/>
            <a:ext cx="2130425" cy="47307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E93DE51-F402-4E9B-8499-413D1D3F1564}" type="datetime1">
              <a:rPr lang="cs-CZ" smtClean="0"/>
              <a:pPr/>
              <a:t>25.7.2013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9604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5868144" y="63093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rgbClr val="FFFF00"/>
                </a:solidFill>
              </a:defRPr>
            </a:lvl1pPr>
          </a:lstStyle>
          <a:p>
            <a:r>
              <a:rPr lang="cs-CZ" smtClean="0"/>
              <a:t>VY 52 Inovace 56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7198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Dokument_aplikace_Microsoft_Office_Word_97-_20031.doc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JM8DlbT9dk&amp;feature=player_embedded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39823027"/>
              </p:ext>
            </p:extLst>
          </p:nvPr>
        </p:nvGraphicFramePr>
        <p:xfrm>
          <a:off x="1441450" y="206375"/>
          <a:ext cx="6262688" cy="6445250"/>
        </p:xfrm>
        <a:graphic>
          <a:graphicData uri="http://schemas.openxmlformats.org/presentationml/2006/ole">
            <p:oleObj spid="_x0000_s1028" name="Document" r:id="rId3" imgW="6262079" imgH="6445984" progId="Word.Document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842204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1997075"/>
            <a:ext cx="7772400" cy="1431925"/>
          </a:xfrm>
          <a:ln/>
        </p:spPr>
        <p:txBody>
          <a:bodyPr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Tření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1371600" y="3975100"/>
            <a:ext cx="6400800" cy="1754188"/>
          </a:xfrm>
          <a:prstGeom prst="rect">
            <a:avLst/>
          </a:prstGeom>
          <a:noFill/>
          <a:ln/>
        </p:spPr>
        <p:txBody>
          <a:bodyPr lIns="0" tIns="0" rIns="0" bIns="0" anchor="ctr"/>
          <a:lstStyle/>
          <a:p>
            <a:pPr marL="0" indent="0"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883058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92100"/>
            <a:ext cx="8229600" cy="138430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/>
              <a:t>Tření</a:t>
            </a:r>
            <a:br>
              <a:rPr lang="cs-CZ" dirty="0"/>
            </a:br>
            <a:r>
              <a:rPr lang="cs-CZ" sz="1000" dirty="0" smtClean="0">
                <a:solidFill>
                  <a:srgbClr val="CCCCFF"/>
                </a:solidFill>
                <a:hlinkClick r:id="rId3"/>
              </a:rPr>
              <a:t>!</a:t>
            </a:r>
            <a:endParaRPr lang="cs-CZ" sz="1000" dirty="0">
              <a:solidFill>
                <a:srgbClr val="CCCCFF"/>
              </a:solidFill>
              <a:hlinkClick r:id="rId3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28800" y="1905000"/>
            <a:ext cx="54864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74000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92100"/>
            <a:ext cx="8229600" cy="138430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Třecí síla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905000"/>
            <a:ext cx="8229600" cy="4114800"/>
          </a:xfrm>
          <a:ln/>
        </p:spPr>
        <p:txBody>
          <a:bodyPr/>
          <a:lstStyle/>
          <a:p>
            <a:pPr marL="339725" indent="-339725"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dirty="0"/>
              <a:t>Třecí síla má směr proti směru pohybu</a:t>
            </a:r>
          </a:p>
          <a:p>
            <a:pPr marL="339725" indent="-339725"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dirty="0"/>
              <a:t>Velikost třecí síly závisí na </a:t>
            </a:r>
            <a:r>
              <a:rPr lang="cs-CZ" dirty="0" smtClean="0"/>
              <a:t>tíze (čím </a:t>
            </a:r>
            <a:r>
              <a:rPr lang="cs-CZ" dirty="0"/>
              <a:t>větší tíha tím větší třecí </a:t>
            </a:r>
            <a:r>
              <a:rPr lang="cs-CZ" dirty="0" smtClean="0"/>
              <a:t>síla).</a:t>
            </a:r>
            <a:endParaRPr lang="cs-CZ" dirty="0"/>
          </a:p>
          <a:p>
            <a:pPr marL="339725" indent="-339725"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dirty="0"/>
              <a:t>Velikost třecí síly závisí na drsnosti dotýkajících se ploch </a:t>
            </a:r>
            <a:r>
              <a:rPr lang="cs-CZ" dirty="0" smtClean="0"/>
              <a:t>(čím </a:t>
            </a:r>
            <a:r>
              <a:rPr lang="cs-CZ" dirty="0"/>
              <a:t>větší drsnost tím větší třecí </a:t>
            </a:r>
            <a:r>
              <a:rPr lang="cs-CZ" dirty="0" smtClean="0"/>
              <a:t>síla).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833753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92100"/>
            <a:ext cx="8229600" cy="138430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Podstata třecí síly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6413" y="1905000"/>
            <a:ext cx="8129587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314311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92100"/>
            <a:ext cx="8229600" cy="138430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Tření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905000"/>
            <a:ext cx="54864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78834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92100"/>
            <a:ext cx="8229600" cy="138430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Tření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905000"/>
            <a:ext cx="54864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414914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92100"/>
            <a:ext cx="8229600" cy="1384300"/>
          </a:xfrm>
          <a:ln/>
        </p:spPr>
        <p:txBody>
          <a:bodyPr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Třecí síla v praxi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905000"/>
            <a:ext cx="8229600" cy="4114800"/>
          </a:xfrm>
          <a:ln/>
        </p:spPr>
        <p:txBody>
          <a:bodyPr/>
          <a:lstStyle/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Pneumatiky </a:t>
            </a:r>
            <a:r>
              <a:rPr lang="cs-CZ" sz="2400" dirty="0" smtClean="0"/>
              <a:t>(zimní</a:t>
            </a:r>
            <a:r>
              <a:rPr lang="cs-CZ" sz="2400" dirty="0"/>
              <a:t>, letní, plochá </a:t>
            </a:r>
            <a:r>
              <a:rPr lang="cs-CZ" sz="2400" dirty="0" smtClean="0"/>
              <a:t>dráha)</a:t>
            </a:r>
            <a:endParaRPr lang="cs-CZ" sz="2400" dirty="0"/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Olej </a:t>
            </a:r>
            <a:r>
              <a:rPr lang="cs-CZ" sz="2400" dirty="0" smtClean="0"/>
              <a:t>(motor</a:t>
            </a:r>
            <a:r>
              <a:rPr lang="cs-CZ" sz="2400" dirty="0"/>
              <a:t>, </a:t>
            </a:r>
            <a:r>
              <a:rPr lang="cs-CZ" sz="2400" dirty="0" smtClean="0"/>
              <a:t>zámek)</a:t>
            </a:r>
            <a:endParaRPr lang="cs-CZ" sz="2400" dirty="0"/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Kuličková ložiska</a:t>
            </a:r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Tobogán</a:t>
            </a:r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Náledí, podrážky </a:t>
            </a:r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Pohyb a zvedání předmětů</a:t>
            </a:r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Oděvy</a:t>
            </a:r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Hřebíky</a:t>
            </a:r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Tkaničky</a:t>
            </a:r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Gymnastika, vrhy v atletice </a:t>
            </a:r>
            <a:r>
              <a:rPr lang="cs-CZ" sz="2400" dirty="0" smtClean="0"/>
              <a:t>(prášek)</a:t>
            </a:r>
            <a:endParaRPr lang="cs-CZ" sz="2400" dirty="0"/>
          </a:p>
          <a:p>
            <a:pPr marL="339725" indent="-339725">
              <a:lnSpc>
                <a:spcPct val="80000"/>
              </a:lnSpc>
              <a:spcBef>
                <a:spcPts val="6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444500" algn="l"/>
                <a:tab pos="893763" algn="l"/>
                <a:tab pos="1343025" algn="l"/>
                <a:tab pos="1792288" algn="l"/>
                <a:tab pos="2241550" algn="l"/>
                <a:tab pos="2690813" algn="l"/>
                <a:tab pos="3140075" algn="l"/>
                <a:tab pos="3589338" algn="l"/>
                <a:tab pos="4038600" algn="l"/>
                <a:tab pos="4487863" algn="l"/>
                <a:tab pos="4937125" algn="l"/>
                <a:tab pos="5386388" algn="l"/>
                <a:tab pos="5835650" algn="l"/>
                <a:tab pos="6284913" algn="l"/>
                <a:tab pos="6734175" algn="l"/>
                <a:tab pos="7183438" algn="l"/>
                <a:tab pos="7632700" algn="l"/>
                <a:tab pos="8081963" algn="l"/>
                <a:tab pos="8531225" algn="l"/>
                <a:tab pos="8980488" algn="l"/>
              </a:tabLst>
            </a:pPr>
            <a:r>
              <a:rPr lang="cs-CZ" sz="2400" dirty="0"/>
              <a:t>Voskování lyží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5140512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2000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2000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7" dur="2000"/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2" dur="2000"/>
                                        <p:tgtEl>
                                          <p:spTgt spid="102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57" dur="2000"/>
                                        <p:tgtEl>
                                          <p:spTgt spid="10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62" dur="2000"/>
                                        <p:tgtEl>
                                          <p:spTgt spid="102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Fotoarchív autora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56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5501146"/>
      </p:ext>
    </p:extLst>
  </p:cSld>
  <p:clrMapOvr>
    <a:masterClrMapping/>
  </p:clrMapOvr>
</p:sld>
</file>

<file path=ppt/theme/theme1.xml><?xml version="1.0" encoding="utf-8"?>
<a:theme xmlns:a="http://schemas.openxmlformats.org/drawingml/2006/main" name="ted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131</Words>
  <Application>Microsoft Office PowerPoint</Application>
  <PresentationFormat>Předvádění na obrazovce (4:3)</PresentationFormat>
  <Paragraphs>32</Paragraphs>
  <Slides>9</Slides>
  <Notes>7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tedka</vt:lpstr>
      <vt:lpstr>Document</vt:lpstr>
      <vt:lpstr>Snímek 1</vt:lpstr>
      <vt:lpstr>Tření</vt:lpstr>
      <vt:lpstr>Tření !</vt:lpstr>
      <vt:lpstr>Třecí síla</vt:lpstr>
      <vt:lpstr>Podstata třecí síly</vt:lpstr>
      <vt:lpstr>Tření</vt:lpstr>
      <vt:lpstr>Tření</vt:lpstr>
      <vt:lpstr>Třecí síla v praxi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Dum</cp:lastModifiedBy>
  <cp:revision>12</cp:revision>
  <dcterms:created xsi:type="dcterms:W3CDTF">2011-12-23T16:19:48Z</dcterms:created>
  <dcterms:modified xsi:type="dcterms:W3CDTF">2013-07-25T10:45:56Z</dcterms:modified>
</cp:coreProperties>
</file>