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VY_32_INOVACE_02_MATEMATIKA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</a:t>
          </a:r>
          <a:r>
            <a:rPr lang="cs-CZ" sz="2000" dirty="0" smtClean="0"/>
            <a:t>: </a:t>
          </a:r>
          <a:r>
            <a:rPr lang="cs-CZ" sz="1400" dirty="0" smtClean="0"/>
            <a:t>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TÉMA:PŘIROZENÁ ČÍSLA V OBORU DO TISÍCE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B51B4A3-F293-4B05-BEB0-AEDF412041D6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E371B32F-81CB-4578-ACE9-DC6A24F450C3}" type="parTrans" cxnId="{DF136F82-8CE1-4672-955B-805EC7D183BF}">
      <dgm:prSet/>
      <dgm:spPr/>
      <dgm:t>
        <a:bodyPr/>
        <a:lstStyle/>
        <a:p>
          <a:endParaRPr lang="cs-CZ"/>
        </a:p>
      </dgm:t>
    </dgm:pt>
    <dgm:pt modelId="{E2AA0D1B-4C35-4F96-937E-2F8044A49156}" type="sibTrans" cxnId="{DF136F82-8CE1-4672-955B-805EC7D183B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FFAB3A2-336F-4E4C-9480-8D27F8553448}" type="pres">
      <dgm:prSet presAssocID="{CB51B4A3-F293-4B05-BEB0-AEDF412041D6}" presName="vertSpace6" presStyleLbl="node1" presStyleIdx="4" presStyleCnt="6"/>
      <dgm:spPr/>
    </dgm:pt>
    <dgm:pt modelId="{2E833603-011C-4F4D-AA4B-CF942F864615}" type="pres">
      <dgm:prSet presAssocID="{CB51B4A3-F293-4B05-BEB0-AEDF412041D6}" presName="circle6" presStyleLbl="node1" presStyleIdx="5" presStyleCnt="6"/>
      <dgm:spPr/>
    </dgm:pt>
    <dgm:pt modelId="{0193C76B-2A8A-478A-86BB-A1347899ADEC}" type="pres">
      <dgm:prSet presAssocID="{CB51B4A3-F293-4B05-BEB0-AEDF412041D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E0B59C-C594-46B0-AA58-DD4410ED9791}" type="pres">
      <dgm:prSet presAssocID="{CB51B4A3-F293-4B05-BEB0-AEDF412041D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4B2F1F-2387-4A4D-888A-039324BC0546}" type="presOf" srcId="{4C35D32F-0EAB-4CD7-82EE-45574DC2A586}" destId="{8BEBB6EC-1DAA-4CAC-8A25-BC0FCBD5DBD5}" srcOrd="0" destOrd="0" presId="urn:microsoft.com/office/officeart/2005/8/layout/target3"/>
    <dgm:cxn modelId="{DF136F82-8CE1-4672-955B-805EC7D183BF}" srcId="{757F3AB3-0718-4624-B441-E567A8F0AB56}" destId="{CB51B4A3-F293-4B05-BEB0-AEDF412041D6}" srcOrd="5" destOrd="0" parTransId="{E371B32F-81CB-4578-ACE9-DC6A24F450C3}" sibTransId="{E2AA0D1B-4C35-4F96-937E-2F8044A49156}"/>
    <dgm:cxn modelId="{BF30922B-17B5-4E55-A4FF-F76868091B26}" type="presOf" srcId="{B651F6E3-6281-48DB-9319-2AEAFDAE7572}" destId="{619D679B-A015-4ECF-8348-D1034C574F40}" srcOrd="0" destOrd="0" presId="urn:microsoft.com/office/officeart/2005/8/layout/target3"/>
    <dgm:cxn modelId="{D08DE4E3-BD51-4D79-AB8E-A49753FDB92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23DFE1D-55CA-47F6-B3AD-C5F2F1776692}" type="presOf" srcId="{4C35D32F-0EAB-4CD7-82EE-45574DC2A586}" destId="{890E4F0B-2866-4A3F-A3C7-2A14B1797930}" srcOrd="1" destOrd="0" presId="urn:microsoft.com/office/officeart/2005/8/layout/target3"/>
    <dgm:cxn modelId="{5DEC6A51-6961-4F1C-8614-CA09F71B39E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6ECEE1-6E20-418F-B061-5B8559EB7068}" type="presOf" srcId="{CB51B4A3-F293-4B05-BEB0-AEDF412041D6}" destId="{32E0B59C-C594-46B0-AA58-DD4410ED9791}" srcOrd="1" destOrd="0" presId="urn:microsoft.com/office/officeart/2005/8/layout/target3"/>
    <dgm:cxn modelId="{36DDD547-2545-49BF-AB19-6ABE6CD07C1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B1B4BD-F452-4B34-87AA-060C002D8227}" type="presOf" srcId="{D1D4F407-5343-4D3F-B5B9-D407B03CAEB4}" destId="{D005CE8C-CC26-4C3E-AC11-E15060ECD759}" srcOrd="0" destOrd="0" presId="urn:microsoft.com/office/officeart/2005/8/layout/target3"/>
    <dgm:cxn modelId="{6AF1FD31-22D2-4CFC-8B1C-D72E5E2F0B4B}" type="presOf" srcId="{D8197B8C-B260-4A16-BDF4-0947B075E274}" destId="{5A5FFA88-C948-4069-8E93-59FA12366E83}" srcOrd="1" destOrd="0" presId="urn:microsoft.com/office/officeart/2005/8/layout/target3"/>
    <dgm:cxn modelId="{6A9773E2-4B48-4392-8B9E-C833589C46D6}" type="presOf" srcId="{D1B46980-6531-4606-95E6-44980827E919}" destId="{6140AFEC-043D-4C43-A2F9-D0F5331DF3A3}" srcOrd="0" destOrd="0" presId="urn:microsoft.com/office/officeart/2005/8/layout/target3"/>
    <dgm:cxn modelId="{3A1447FF-4967-43DA-8B95-5379AC9DCA38}" type="presOf" srcId="{D8197B8C-B260-4A16-BDF4-0947B075E274}" destId="{25B08C86-7E15-44DC-BE7F-FFB55DD49D12}" srcOrd="0" destOrd="0" presId="urn:microsoft.com/office/officeart/2005/8/layout/target3"/>
    <dgm:cxn modelId="{8A80BC3D-EE94-4B3B-931C-0D52E84A7805}" type="presOf" srcId="{CB51B4A3-F293-4B05-BEB0-AEDF412041D6}" destId="{0193C76B-2A8A-478A-86BB-A1347899ADEC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ECFF92-BF0C-425D-BBA4-9B2B2AC91830}" type="presOf" srcId="{757F3AB3-0718-4624-B441-E567A8F0AB56}" destId="{333A1088-737F-45CB-B68E-254E46348037}" srcOrd="0" destOrd="0" presId="urn:microsoft.com/office/officeart/2005/8/layout/target3"/>
    <dgm:cxn modelId="{B0CF81B9-1B13-4A70-A942-656BB52D207F}" type="presParOf" srcId="{333A1088-737F-45CB-B68E-254E46348037}" destId="{F5ABB229-8D3B-4694-996A-96F23CF14429}" srcOrd="0" destOrd="0" presId="urn:microsoft.com/office/officeart/2005/8/layout/target3"/>
    <dgm:cxn modelId="{F1FDAB26-52A3-4E43-9912-2E7D013CD326}" type="presParOf" srcId="{333A1088-737F-45CB-B68E-254E46348037}" destId="{F41139FD-01EE-4571-8B17-4FB00FC51163}" srcOrd="1" destOrd="0" presId="urn:microsoft.com/office/officeart/2005/8/layout/target3"/>
    <dgm:cxn modelId="{DBE1CF5F-372D-4C13-8E75-BD82127ED168}" type="presParOf" srcId="{333A1088-737F-45CB-B68E-254E46348037}" destId="{D005CE8C-CC26-4C3E-AC11-E15060ECD759}" srcOrd="2" destOrd="0" presId="urn:microsoft.com/office/officeart/2005/8/layout/target3"/>
    <dgm:cxn modelId="{4400F938-662B-4C2F-ADB1-40DFFDCF9499}" type="presParOf" srcId="{333A1088-737F-45CB-B68E-254E46348037}" destId="{2C702D82-9B77-49B7-9568-BB8EB47C3372}" srcOrd="3" destOrd="0" presId="urn:microsoft.com/office/officeart/2005/8/layout/target3"/>
    <dgm:cxn modelId="{B3610A95-D887-492B-A76A-B59FD2413DE9}" type="presParOf" srcId="{333A1088-737F-45CB-B68E-254E46348037}" destId="{A52A0455-90FF-4808-ABD0-F02540D31D5A}" srcOrd="4" destOrd="0" presId="urn:microsoft.com/office/officeart/2005/8/layout/target3"/>
    <dgm:cxn modelId="{E58D0219-7B65-47FD-8674-29930D5C6F7D}" type="presParOf" srcId="{333A1088-737F-45CB-B68E-254E46348037}" destId="{6140AFEC-043D-4C43-A2F9-D0F5331DF3A3}" srcOrd="5" destOrd="0" presId="urn:microsoft.com/office/officeart/2005/8/layout/target3"/>
    <dgm:cxn modelId="{945169C4-F74B-482E-ADEA-419489D1E9F2}" type="presParOf" srcId="{333A1088-737F-45CB-B68E-254E46348037}" destId="{9358AC05-5D7D-4327-9F80-1AD486AEA664}" srcOrd="6" destOrd="0" presId="urn:microsoft.com/office/officeart/2005/8/layout/target3"/>
    <dgm:cxn modelId="{72400EC5-7B7B-41B1-90CA-74D0F44E476C}" type="presParOf" srcId="{333A1088-737F-45CB-B68E-254E46348037}" destId="{313FC574-E1CD-4FB4-B054-0B805CE0447D}" srcOrd="7" destOrd="0" presId="urn:microsoft.com/office/officeart/2005/8/layout/target3"/>
    <dgm:cxn modelId="{4424E45D-FC26-4829-89F6-7C855F94D72F}" type="presParOf" srcId="{333A1088-737F-45CB-B68E-254E46348037}" destId="{619D679B-A015-4ECF-8348-D1034C574F40}" srcOrd="8" destOrd="0" presId="urn:microsoft.com/office/officeart/2005/8/layout/target3"/>
    <dgm:cxn modelId="{E95A8CB3-0FD3-42C9-BE25-ABED9FE00A37}" type="presParOf" srcId="{333A1088-737F-45CB-B68E-254E46348037}" destId="{322283A8-4A27-4CDA-BAE3-F381106A9174}" srcOrd="9" destOrd="0" presId="urn:microsoft.com/office/officeart/2005/8/layout/target3"/>
    <dgm:cxn modelId="{AE723ADA-4007-4B85-9997-62C12C91E213}" type="presParOf" srcId="{333A1088-737F-45CB-B68E-254E46348037}" destId="{FFC9F71D-1B4F-4AD9-A4A6-86ADEFC8AF5C}" srcOrd="10" destOrd="0" presId="urn:microsoft.com/office/officeart/2005/8/layout/target3"/>
    <dgm:cxn modelId="{EF7A73D3-D98D-47C1-9A6A-01D220A73689}" type="presParOf" srcId="{333A1088-737F-45CB-B68E-254E46348037}" destId="{25B08C86-7E15-44DC-BE7F-FFB55DD49D12}" srcOrd="11" destOrd="0" presId="urn:microsoft.com/office/officeart/2005/8/layout/target3"/>
    <dgm:cxn modelId="{CF7DF278-3C04-46A1-9A34-63AECC4D1F85}" type="presParOf" srcId="{333A1088-737F-45CB-B68E-254E46348037}" destId="{76644BE8-9D7C-4C09-B250-3D10AF48CBB7}" srcOrd="12" destOrd="0" presId="urn:microsoft.com/office/officeart/2005/8/layout/target3"/>
    <dgm:cxn modelId="{099580E9-1BB2-4661-BB42-45255ECCCFF1}" type="presParOf" srcId="{333A1088-737F-45CB-B68E-254E46348037}" destId="{EE85B701-7295-41C0-BA7A-34D3756A2AE6}" srcOrd="13" destOrd="0" presId="urn:microsoft.com/office/officeart/2005/8/layout/target3"/>
    <dgm:cxn modelId="{0EA88E37-1210-45EE-8F1B-9D03C195D104}" type="presParOf" srcId="{333A1088-737F-45CB-B68E-254E46348037}" destId="{8BEBB6EC-1DAA-4CAC-8A25-BC0FCBD5DBD5}" srcOrd="14" destOrd="0" presId="urn:microsoft.com/office/officeart/2005/8/layout/target3"/>
    <dgm:cxn modelId="{6F00A13C-5294-4F33-AC45-6E0280586A8F}" type="presParOf" srcId="{333A1088-737F-45CB-B68E-254E46348037}" destId="{CFFAB3A2-336F-4E4C-9480-8D27F8553448}" srcOrd="15" destOrd="0" presId="urn:microsoft.com/office/officeart/2005/8/layout/target3"/>
    <dgm:cxn modelId="{79635FC9-9705-4E2A-B330-293DB203A3F6}" type="presParOf" srcId="{333A1088-737F-45CB-B68E-254E46348037}" destId="{2E833603-011C-4F4D-AA4B-CF942F864615}" srcOrd="16" destOrd="0" presId="urn:microsoft.com/office/officeart/2005/8/layout/target3"/>
    <dgm:cxn modelId="{3F2C6327-B1F7-48B3-A511-417BAC905F31}" type="presParOf" srcId="{333A1088-737F-45CB-B68E-254E46348037}" destId="{0193C76B-2A8A-478A-86BB-A1347899ADEC}" srcOrd="17" destOrd="0" presId="urn:microsoft.com/office/officeart/2005/8/layout/target3"/>
    <dgm:cxn modelId="{E68B88D0-0F7F-4DF4-B295-7DBEBB3D42AF}" type="presParOf" srcId="{333A1088-737F-45CB-B68E-254E46348037}" destId="{AED2198E-93D5-4001-81B4-73124B309672}" srcOrd="18" destOrd="0" presId="urn:microsoft.com/office/officeart/2005/8/layout/target3"/>
    <dgm:cxn modelId="{1A1C2C8B-7F7E-4D34-A747-2FFDB130D565}" type="presParOf" srcId="{333A1088-737F-45CB-B68E-254E46348037}" destId="{2BE915AB-18AA-4053-B92C-3BFC9ED204BB}" srcOrd="19" destOrd="0" presId="urn:microsoft.com/office/officeart/2005/8/layout/target3"/>
    <dgm:cxn modelId="{A467D75A-C1F5-4C54-A1E3-C6C2C083756B}" type="presParOf" srcId="{333A1088-737F-45CB-B68E-254E46348037}" destId="{6BB5E863-4638-4E1D-BFDE-399D028AC4ED}" srcOrd="20" destOrd="0" presId="urn:microsoft.com/office/officeart/2005/8/layout/target3"/>
    <dgm:cxn modelId="{1F6B13F0-BD5E-44B0-A185-8568C273A3DC}" type="presParOf" srcId="{333A1088-737F-45CB-B68E-254E46348037}" destId="{5A5FFA88-C948-4069-8E93-59FA12366E83}" srcOrd="21" destOrd="0" presId="urn:microsoft.com/office/officeart/2005/8/layout/target3"/>
    <dgm:cxn modelId="{A8EC8315-C998-42D5-9E91-89A5D06F2C9B}" type="presParOf" srcId="{333A1088-737F-45CB-B68E-254E46348037}" destId="{890E4F0B-2866-4A3F-A3C7-2A14B1797930}" srcOrd="22" destOrd="0" presId="urn:microsoft.com/office/officeart/2005/8/layout/target3"/>
    <dgm:cxn modelId="{875116B3-B031-412C-BE59-CD281B2F63D2}" type="presParOf" srcId="{333A1088-737F-45CB-B68E-254E46348037}" destId="{32E0B59C-C594-46B0-AA58-DD4410ED979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</a:t>
          </a:r>
          <a:r>
            <a:rPr lang="cs-CZ" sz="2000" kern="1200" dirty="0" smtClean="0"/>
            <a:t>: </a:t>
          </a:r>
          <a:r>
            <a:rPr lang="cs-CZ" sz="1400" kern="1200" dirty="0" smtClean="0"/>
            <a:t>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VY_32_INOVACE_02_MATEMATIKA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TÉMA:PŘIROZENÁ ČÍSLA V OBORU DO TISÍCE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2E833603-011C-4F4D-AA4B-CF942F86461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193C76B-2A8A-478A-86BB-A1347899ADEC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A86F5B-783E-48BF-9601-FCCA53683DEF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60467F-5286-4759-9199-4B06845561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246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A2FAC6C-0751-4398-8A08-4349F07B10B8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4858E74-12E5-4751-A617-3D66BDECCC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99690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85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5" y="2276872"/>
            <a:ext cx="547260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Žáci si ve stovkové tabulce procvičí učivo o pozici čísel v jednotlivých desítkách a stovkách.</a:t>
            </a:r>
          </a:p>
          <a:p>
            <a:r>
              <a:rPr lang="cs-CZ" sz="2000" dirty="0" smtClean="0"/>
              <a:t>Výsledný efekt – zobrazení písmen a konečný nápis –má ukázat, že matematika není jen strohá nauka o číslech .</a:t>
            </a:r>
          </a:p>
          <a:p>
            <a:r>
              <a:rPr lang="cs-CZ" sz="2000" dirty="0" smtClean="0"/>
              <a:t>Žáci mají k dispozici 10 stovkových tabulek. Mohou pracovat jak samostatně, tak ve skupinách.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3424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8654"/>
            <a:ext cx="8229600" cy="5026570"/>
          </a:xfrm>
        </p:spPr>
        <p:txBody>
          <a:bodyPr>
            <a:normAutofit/>
          </a:bodyPr>
          <a:lstStyle/>
          <a:p>
            <a:r>
              <a:rPr lang="cs-CZ" dirty="0" smtClean="0"/>
              <a:t>Dopiš do políček zadaná čísla.</a:t>
            </a:r>
            <a:br>
              <a:rPr lang="cs-CZ" dirty="0" smtClean="0"/>
            </a:br>
            <a:r>
              <a:rPr lang="cs-CZ" dirty="0" smtClean="0"/>
              <a:t>Označená políčka vytvoří písmeno.</a:t>
            </a:r>
            <a:br>
              <a:rPr lang="cs-CZ" dirty="0" smtClean="0"/>
            </a:br>
            <a:r>
              <a:rPr lang="cs-CZ" dirty="0" smtClean="0"/>
              <a:t>Zápisem písmen do řady vznikne slovo.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94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1" y="908720"/>
            <a:ext cx="64807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   1.stovka:</a:t>
            </a:r>
          </a:p>
          <a:p>
            <a:r>
              <a:rPr lang="cs-CZ" sz="4400" dirty="0" smtClean="0"/>
              <a:t>1,10,11,20,21,22,29,</a:t>
            </a:r>
          </a:p>
          <a:p>
            <a:r>
              <a:rPr lang="cs-CZ" sz="4400" dirty="0" smtClean="0"/>
              <a:t>30,31,33,38,40,41,</a:t>
            </a:r>
          </a:p>
          <a:p>
            <a:r>
              <a:rPr lang="cs-CZ" sz="4400" dirty="0" smtClean="0"/>
              <a:t>44,47,50,51,55,56,</a:t>
            </a:r>
          </a:p>
          <a:p>
            <a:r>
              <a:rPr lang="cs-CZ" sz="4400" dirty="0" smtClean="0"/>
              <a:t>60,61,70,71,80,81,</a:t>
            </a:r>
          </a:p>
          <a:p>
            <a:r>
              <a:rPr lang="cs-CZ" sz="4400" dirty="0" smtClean="0"/>
              <a:t>90,91,100,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7382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Autofit/>
          </a:bodyPr>
          <a:lstStyle/>
          <a:p>
            <a:r>
              <a:rPr lang="cs-CZ" sz="4400" dirty="0" smtClean="0"/>
              <a:t>2.stovka: </a:t>
            </a:r>
            <a:br>
              <a:rPr lang="cs-CZ" sz="4400" dirty="0" smtClean="0"/>
            </a:br>
            <a:r>
              <a:rPr lang="cs-CZ" sz="4400" dirty="0" smtClean="0"/>
              <a:t>105,106,115,116,124, 127,134,137,143,148,153,</a:t>
            </a:r>
            <a:br>
              <a:rPr lang="cs-CZ" sz="4400" dirty="0" smtClean="0"/>
            </a:br>
            <a:r>
              <a:rPr lang="cs-CZ" sz="4400" dirty="0" smtClean="0"/>
              <a:t>154,155,156,157,158,162,</a:t>
            </a:r>
            <a:br>
              <a:rPr lang="cs-CZ" sz="4400" dirty="0" smtClean="0"/>
            </a:br>
            <a:r>
              <a:rPr lang="cs-CZ" sz="4400" dirty="0" smtClean="0"/>
              <a:t>169,172,179,181,190,191,</a:t>
            </a:r>
            <a:br>
              <a:rPr lang="cs-CZ" sz="4400" dirty="0" smtClean="0"/>
            </a:br>
            <a:r>
              <a:rPr lang="cs-CZ" sz="4400" dirty="0" smtClean="0"/>
              <a:t>200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0253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760640"/>
          </a:xfrm>
        </p:spPr>
        <p:txBody>
          <a:bodyPr>
            <a:noAutofit/>
          </a:bodyPr>
          <a:lstStyle/>
          <a:p>
            <a:r>
              <a:rPr lang="cs-CZ" sz="4400" dirty="0" smtClean="0"/>
              <a:t>3.stovka:</a:t>
            </a:r>
            <a:br>
              <a:rPr lang="cs-CZ" sz="4400" dirty="0" smtClean="0"/>
            </a:br>
            <a:r>
              <a:rPr lang="cs-CZ" sz="4400" dirty="0" smtClean="0"/>
              <a:t>201-220,</a:t>
            </a:r>
            <a:br>
              <a:rPr lang="cs-CZ" sz="4400" dirty="0" smtClean="0"/>
            </a:br>
            <a:r>
              <a:rPr lang="cs-CZ" sz="4400" dirty="0" smtClean="0"/>
              <a:t>225,226,235,236,245,246,</a:t>
            </a:r>
            <a:br>
              <a:rPr lang="cs-CZ" sz="4400" dirty="0" smtClean="0"/>
            </a:br>
            <a:r>
              <a:rPr lang="cs-CZ" sz="4400" dirty="0" smtClean="0"/>
              <a:t>255,256,265,266,275,276,</a:t>
            </a:r>
            <a:br>
              <a:rPr lang="cs-CZ" sz="4400" dirty="0" smtClean="0"/>
            </a:br>
            <a:r>
              <a:rPr lang="cs-CZ" sz="4400" dirty="0" smtClean="0"/>
              <a:t>285,286,295,296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764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>
            <a:noAutofit/>
          </a:bodyPr>
          <a:lstStyle/>
          <a:p>
            <a:r>
              <a:rPr lang="cs-CZ" sz="4400" dirty="0" smtClean="0"/>
              <a:t>4.stovka:</a:t>
            </a:r>
            <a:br>
              <a:rPr lang="cs-CZ" sz="4400" dirty="0" smtClean="0"/>
            </a:br>
            <a:r>
              <a:rPr lang="cs-CZ" sz="4400" dirty="0" smtClean="0"/>
              <a:t>301-322,</a:t>
            </a:r>
            <a:br>
              <a:rPr lang="cs-CZ" sz="4400" dirty="0" smtClean="0"/>
            </a:br>
            <a:r>
              <a:rPr lang="cs-CZ" sz="4400" dirty="0" smtClean="0"/>
              <a:t>331,332,341-346,</a:t>
            </a:r>
            <a:br>
              <a:rPr lang="cs-CZ" sz="4400" dirty="0" smtClean="0"/>
            </a:br>
            <a:r>
              <a:rPr lang="cs-CZ" sz="4400" dirty="0" smtClean="0"/>
              <a:t>351-356,361,362,</a:t>
            </a:r>
            <a:br>
              <a:rPr lang="cs-CZ" sz="4400" dirty="0" smtClean="0"/>
            </a:br>
            <a:r>
              <a:rPr lang="cs-CZ" sz="4400" dirty="0" smtClean="0"/>
              <a:t>371,372,381-400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51761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475252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5.stovka:</a:t>
            </a:r>
            <a:br>
              <a:rPr lang="cs-CZ" sz="4400" dirty="0" smtClean="0"/>
            </a:br>
            <a:r>
              <a:rPr lang="cs-CZ" sz="4400" dirty="0" smtClean="0"/>
              <a:t>401,410,411,420,421,422,</a:t>
            </a:r>
            <a:br>
              <a:rPr lang="cs-CZ" sz="4400" dirty="0" smtClean="0"/>
            </a:br>
            <a:r>
              <a:rPr lang="cs-CZ" sz="4400" dirty="0" smtClean="0"/>
              <a:t>429,430,431,433,438,440,</a:t>
            </a:r>
            <a:br>
              <a:rPr lang="cs-CZ" sz="4400" dirty="0" smtClean="0"/>
            </a:br>
            <a:r>
              <a:rPr lang="cs-CZ" sz="4400" dirty="0" smtClean="0"/>
              <a:t>441,444,447,450,451,455,</a:t>
            </a:r>
            <a:br>
              <a:rPr lang="cs-CZ" sz="4400" dirty="0" smtClean="0"/>
            </a:br>
            <a:r>
              <a:rPr lang="cs-CZ" sz="4400" dirty="0" smtClean="0"/>
              <a:t>456,460,461,470,471,</a:t>
            </a:r>
            <a:br>
              <a:rPr lang="cs-CZ" sz="4400" dirty="0" smtClean="0"/>
            </a:br>
            <a:r>
              <a:rPr lang="cs-CZ" sz="4400" dirty="0" smtClean="0"/>
              <a:t>480,481,490,491,500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1083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>
            <a:noAutofit/>
          </a:bodyPr>
          <a:lstStyle/>
          <a:p>
            <a:r>
              <a:rPr lang="cs-CZ" sz="4400" dirty="0" smtClean="0"/>
              <a:t>6.stovka:</a:t>
            </a:r>
            <a:br>
              <a:rPr lang="cs-CZ" sz="4400" dirty="0" smtClean="0"/>
            </a:br>
            <a:r>
              <a:rPr lang="cs-CZ" sz="4400" dirty="0" smtClean="0"/>
              <a:t>505,506,514,517,</a:t>
            </a:r>
            <a:br>
              <a:rPr lang="cs-CZ" sz="4400" dirty="0" smtClean="0"/>
            </a:br>
            <a:r>
              <a:rPr lang="cs-CZ" sz="4400" dirty="0" smtClean="0"/>
              <a:t>523-528,532,</a:t>
            </a:r>
            <a:br>
              <a:rPr lang="cs-CZ" sz="4400" dirty="0" smtClean="0"/>
            </a:br>
            <a:r>
              <a:rPr lang="cs-CZ" sz="4400" dirty="0" smtClean="0"/>
              <a:t>539,541,550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5401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Autofit/>
          </a:bodyPr>
          <a:lstStyle/>
          <a:p>
            <a:r>
              <a:rPr lang="cs-CZ" sz="4400" dirty="0" smtClean="0"/>
              <a:t>7.stovka:</a:t>
            </a:r>
            <a:br>
              <a:rPr lang="cs-CZ" sz="4400" dirty="0" smtClean="0"/>
            </a:br>
            <a:r>
              <a:rPr lang="cs-CZ" sz="4400" dirty="0" smtClean="0"/>
              <a:t>601-620,625,626,635,636,</a:t>
            </a:r>
            <a:br>
              <a:rPr lang="cs-CZ" sz="4400" dirty="0" smtClean="0"/>
            </a:br>
            <a:r>
              <a:rPr lang="cs-CZ" sz="4400" dirty="0" smtClean="0"/>
              <a:t>645,646,655,656,665,</a:t>
            </a:r>
            <a:br>
              <a:rPr lang="cs-CZ" sz="4400" dirty="0" smtClean="0"/>
            </a:br>
            <a:r>
              <a:rPr lang="cs-CZ" sz="4400" dirty="0" smtClean="0"/>
              <a:t>666,675,676,685,</a:t>
            </a:r>
            <a:br>
              <a:rPr lang="cs-CZ" sz="4400" dirty="0" smtClean="0"/>
            </a:br>
            <a:r>
              <a:rPr lang="cs-CZ" sz="4400" dirty="0" smtClean="0"/>
              <a:t>686,695,696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5967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8.stovka:</a:t>
            </a:r>
            <a:br>
              <a:rPr lang="cs-CZ" sz="4400" dirty="0" smtClean="0"/>
            </a:br>
            <a:r>
              <a:rPr lang="cs-CZ" sz="4400" dirty="0" smtClean="0"/>
              <a:t>705,706,715,716,725,726,</a:t>
            </a:r>
            <a:br>
              <a:rPr lang="cs-CZ" sz="4400" dirty="0" smtClean="0"/>
            </a:br>
            <a:r>
              <a:rPr lang="cs-CZ" sz="4400" dirty="0" smtClean="0"/>
              <a:t>735,736,745,746,755,</a:t>
            </a:r>
            <a:br>
              <a:rPr lang="cs-CZ" sz="4400" dirty="0" smtClean="0"/>
            </a:br>
            <a:r>
              <a:rPr lang="cs-CZ" sz="4400" dirty="0" smtClean="0"/>
              <a:t>756,765,766,775,776,</a:t>
            </a:r>
            <a:br>
              <a:rPr lang="cs-CZ" sz="4400" dirty="0" smtClean="0"/>
            </a:br>
            <a:r>
              <a:rPr lang="cs-CZ" sz="4400" dirty="0" smtClean="0"/>
              <a:t>785,786,795,796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0631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Autofit/>
          </a:bodyPr>
          <a:lstStyle/>
          <a:p>
            <a:r>
              <a:rPr lang="cs-CZ" sz="4400" dirty="0" smtClean="0"/>
              <a:t>9.stovka:</a:t>
            </a:r>
            <a:br>
              <a:rPr lang="cs-CZ" sz="4400" dirty="0" smtClean="0"/>
            </a:br>
            <a:r>
              <a:rPr lang="cs-CZ" sz="4400" dirty="0" smtClean="0"/>
              <a:t>801,802,809,810,811,812,</a:t>
            </a:r>
            <a:br>
              <a:rPr lang="cs-CZ" sz="4400" dirty="0" smtClean="0"/>
            </a:br>
            <a:r>
              <a:rPr lang="cs-CZ" sz="4400" dirty="0" smtClean="0"/>
              <a:t>817,818,821,822,825,826,</a:t>
            </a:r>
            <a:br>
              <a:rPr lang="cs-CZ" sz="4400" dirty="0" smtClean="0"/>
            </a:br>
            <a:r>
              <a:rPr lang="cs-CZ" sz="4400" dirty="0" smtClean="0"/>
              <a:t>831,832,834,835,841,</a:t>
            </a:r>
            <a:br>
              <a:rPr lang="cs-CZ" sz="4400" dirty="0" smtClean="0"/>
            </a:br>
            <a:r>
              <a:rPr lang="cs-CZ" sz="4400" dirty="0" smtClean="0"/>
              <a:t>842,843,851-854,861,862,</a:t>
            </a:r>
            <a:br>
              <a:rPr lang="cs-CZ" sz="4400" dirty="0" smtClean="0"/>
            </a:br>
            <a:r>
              <a:rPr lang="cs-CZ" sz="4400" dirty="0" smtClean="0"/>
              <a:t>865,866,871,872,877,878,</a:t>
            </a:r>
            <a:br>
              <a:rPr lang="cs-CZ" sz="4400" dirty="0" smtClean="0"/>
            </a:br>
            <a:r>
              <a:rPr lang="cs-CZ" sz="4400" dirty="0" smtClean="0"/>
              <a:t>881,882,889,</a:t>
            </a:r>
            <a:br>
              <a:rPr lang="cs-CZ" sz="4400" dirty="0" smtClean="0"/>
            </a:br>
            <a:r>
              <a:rPr lang="cs-CZ" sz="4400" dirty="0" smtClean="0"/>
              <a:t>890-92,899,900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2582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Autofit/>
          </a:bodyPr>
          <a:lstStyle/>
          <a:p>
            <a:r>
              <a:rPr lang="cs-CZ" sz="5400" dirty="0" smtClean="0"/>
              <a:t>10.stovka:</a:t>
            </a:r>
            <a:br>
              <a:rPr lang="cs-CZ" sz="5400" dirty="0" smtClean="0"/>
            </a:br>
            <a:r>
              <a:rPr lang="cs-CZ" sz="5400" dirty="0" smtClean="0"/>
              <a:t>905,906,914,917,</a:t>
            </a:r>
            <a:br>
              <a:rPr lang="cs-CZ" sz="5400" dirty="0" smtClean="0"/>
            </a:br>
            <a:r>
              <a:rPr lang="cs-CZ" sz="5400" dirty="0" smtClean="0"/>
              <a:t>923-928,932,</a:t>
            </a:r>
            <a:br>
              <a:rPr lang="cs-CZ" sz="5400" dirty="0" smtClean="0"/>
            </a:br>
            <a:r>
              <a:rPr lang="cs-CZ" sz="5400" dirty="0" smtClean="0"/>
              <a:t>939,951,950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14866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086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80</TotalTime>
  <Words>129</Words>
  <Application>Microsoft Office PowerPoint</Application>
  <PresentationFormat>Předvádění na obrazovce (4:3)</PresentationFormat>
  <Paragraphs>27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ANOTACE</vt:lpstr>
      <vt:lpstr>Dopiš do políček zadaná čísla. Označená políčka vytvoří písmeno. Zápisem písmen do řady vznikne slovo. </vt:lpstr>
      <vt:lpstr>Prezentace aplikace PowerPoint</vt:lpstr>
      <vt:lpstr>2.stovka:  105,106,115,116,124, 127,134,137,143,148,153, 154,155,156,157,158,162, 169,172,179,181,190,191, 200</vt:lpstr>
      <vt:lpstr>3.stovka: 201-220, 225,226,235,236,245,246, 255,256,265,266,275,276, 285,286,295,296</vt:lpstr>
      <vt:lpstr>4.stovka: 301-322, 331,332,341-346, 351-356,361,362, 371,372,381-400</vt:lpstr>
      <vt:lpstr>5.stovka: 401,410,411,420,421,422, 429,430,431,433,438,440, 441,444,447,450,451,455, 456,460,461,470,471, 480,481,490,491,500</vt:lpstr>
      <vt:lpstr>6.stovka: 505,506,514,517, 523-528,532, 539,541,550</vt:lpstr>
      <vt:lpstr>7.stovka: 601-620,625,626,635,636, 645,646,655,656,665, 666,675,676,685, 686,695,696</vt:lpstr>
      <vt:lpstr>8.stovka: 705,706,715,716,725,726, 735,736,745,746,755, 756,765,766,775,776, 785,786,795,796</vt:lpstr>
      <vt:lpstr>9.stovka: 801,802,809,810,811,812, 817,818,821,822,825,826, 831,832,834,835,841, 842,843,851-854,861,862, 865,866,871,872,877,878, 881,882,889, 890-92,899,900</vt:lpstr>
      <vt:lpstr>10.stovka: 905,906,914,917, 923-928,932, 939,951,950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2012-04-23T16:52:52Z</dcterms:created>
  <dcterms:modified xsi:type="dcterms:W3CDTF">2012-05-19T07:00:27Z</dcterms:modified>
</cp:coreProperties>
</file>