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6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dirty="0" smtClean="0"/>
            <a:t>NÁZEV:</a:t>
          </a:r>
          <a:r>
            <a:rPr lang="cs-CZ" sz="1400" baseline="0" dirty="0" smtClean="0"/>
            <a:t> VY_32_INOVACE_06_MATEMATIKA 3. ROČNÍK ZŠ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400" dirty="0" smtClean="0"/>
            <a:t>NÁZEV ŠKOLY: Základní škola a Mateřská škola Vlastějovice, okres Kutná Hora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400" dirty="0" smtClean="0"/>
            <a:t>AUTOR: Mgr. Olga Sýsová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400" dirty="0" smtClean="0"/>
            <a:t>TEMA</a:t>
          </a:r>
          <a:r>
            <a:rPr lang="cs-CZ" sz="2000" dirty="0" smtClean="0"/>
            <a:t>: Opakování pamětného sčítání trojciferných čísel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400" dirty="0" smtClean="0"/>
            <a:t>ČÍSLO PROJEKTU</a:t>
          </a:r>
          <a:r>
            <a:rPr lang="cs-CZ" sz="2000" dirty="0" smtClean="0"/>
            <a:t>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528AE99-982B-4758-9459-AE018AD6ED33}">
      <dgm:prSet/>
      <dgm:spPr/>
      <dgm:t>
        <a:bodyPr/>
        <a:lstStyle/>
        <a:p>
          <a:pPr rtl="0"/>
          <a:r>
            <a:rPr lang="cs-CZ" dirty="0" smtClean="0"/>
            <a:t>CZ.1.07/1.4.00/21.0896</a:t>
          </a:r>
          <a:endParaRPr lang="cs-CZ" dirty="0"/>
        </a:p>
      </dgm:t>
    </dgm:pt>
    <dgm:pt modelId="{536A031E-D30F-4A93-AE16-651808CDFE53}" type="parTrans" cxnId="{8B1B7A11-A554-437B-955E-1259DA70DA5D}">
      <dgm:prSet/>
      <dgm:spPr/>
      <dgm:t>
        <a:bodyPr/>
        <a:lstStyle/>
        <a:p>
          <a:endParaRPr lang="cs-CZ"/>
        </a:p>
      </dgm:t>
    </dgm:pt>
    <dgm:pt modelId="{2AC36C8B-59E4-41CB-A2EB-F44C59B9B4B6}" type="sibTrans" cxnId="{8B1B7A11-A554-437B-955E-1259DA70DA5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CDAFC61C-0423-4B42-A0B6-5AD4A8673C59}" type="pres">
      <dgm:prSet presAssocID="{A528AE99-982B-4758-9459-AE018AD6ED33}" presName="vertSpace6" presStyleLbl="node1" presStyleIdx="4" presStyleCnt="6"/>
      <dgm:spPr/>
    </dgm:pt>
    <dgm:pt modelId="{6F3496AD-BFB3-4316-A25D-987A8C194B6B}" type="pres">
      <dgm:prSet presAssocID="{A528AE99-982B-4758-9459-AE018AD6ED33}" presName="circle6" presStyleLbl="node1" presStyleIdx="5" presStyleCnt="6"/>
      <dgm:spPr/>
    </dgm:pt>
    <dgm:pt modelId="{ADD15C17-EB9D-4A31-B8A8-7BA408E425EB}" type="pres">
      <dgm:prSet presAssocID="{A528AE99-982B-4758-9459-AE018AD6ED33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1665320-E609-4A4A-911D-3804C5A40BC5}" type="pres">
      <dgm:prSet presAssocID="{A528AE99-982B-4758-9459-AE018AD6ED33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9F0CCDF-265D-4739-82D3-29AC285B0D52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95ABCE2-0F39-4003-B4F2-08FEFB82624D}" type="presOf" srcId="{4C35D32F-0EAB-4CD7-82EE-45574DC2A586}" destId="{8BEBB6EC-1DAA-4CAC-8A25-BC0FCBD5DBD5}" srcOrd="0" destOrd="0" presId="urn:microsoft.com/office/officeart/2005/8/layout/target3"/>
    <dgm:cxn modelId="{6A4E19B9-6E3F-42C9-B863-5FC190DCCF3E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6329DBD6-2EA8-41F8-91A2-50E818ECF27B}" type="presOf" srcId="{757F3AB3-0718-4624-B441-E567A8F0AB56}" destId="{333A1088-737F-45CB-B68E-254E46348037}" srcOrd="0" destOrd="0" presId="urn:microsoft.com/office/officeart/2005/8/layout/target3"/>
    <dgm:cxn modelId="{8B1B7A11-A554-437B-955E-1259DA70DA5D}" srcId="{757F3AB3-0718-4624-B441-E567A8F0AB56}" destId="{A528AE99-982B-4758-9459-AE018AD6ED33}" srcOrd="5" destOrd="0" parTransId="{536A031E-D30F-4A93-AE16-651808CDFE53}" sibTransId="{2AC36C8B-59E4-41CB-A2EB-F44C59B9B4B6}"/>
    <dgm:cxn modelId="{5D73AB4C-1519-4696-A85E-260CD292298B}" type="presOf" srcId="{D1D4F407-5343-4D3F-B5B9-D407B03CAEB4}" destId="{AED2198E-93D5-4001-81B4-73124B309672}" srcOrd="1" destOrd="0" presId="urn:microsoft.com/office/officeart/2005/8/layout/target3"/>
    <dgm:cxn modelId="{C0FD54F3-DE66-41C7-95BA-095C51AC8CB5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288904E-8E91-4A29-87F4-0378D2CB523A}" type="presOf" srcId="{D1B46980-6531-4606-95E6-44980827E919}" destId="{6140AFEC-043D-4C43-A2F9-D0F5331DF3A3}" srcOrd="0" destOrd="0" presId="urn:microsoft.com/office/officeart/2005/8/layout/target3"/>
    <dgm:cxn modelId="{C99F4CC2-E3EE-41F3-8185-CA2D9BF00163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0859DD4-B763-4429-93AC-C6DB6A3786D1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630D5F2-A142-4397-B90A-0552583FCDDF}" type="presOf" srcId="{B651F6E3-6281-48DB-9319-2AEAFDAE7572}" destId="{6BB5E863-4638-4E1D-BFDE-399D028AC4ED}" srcOrd="1" destOrd="0" presId="urn:microsoft.com/office/officeart/2005/8/layout/target3"/>
    <dgm:cxn modelId="{B9630621-7341-4369-9704-9DEA6D387FA2}" type="presOf" srcId="{A528AE99-982B-4758-9459-AE018AD6ED33}" destId="{ADD15C17-EB9D-4A31-B8A8-7BA408E425EB}" srcOrd="0" destOrd="0" presId="urn:microsoft.com/office/officeart/2005/8/layout/target3"/>
    <dgm:cxn modelId="{27623C03-60B1-47B0-8518-5FC991081C4B}" type="presOf" srcId="{B651F6E3-6281-48DB-9319-2AEAFDAE7572}" destId="{619D679B-A015-4ECF-8348-D1034C574F40}" srcOrd="0" destOrd="0" presId="urn:microsoft.com/office/officeart/2005/8/layout/target3"/>
    <dgm:cxn modelId="{9916ECA5-88AA-4793-BDD7-13AC775DD85A}" type="presOf" srcId="{A528AE99-982B-4758-9459-AE018AD6ED33}" destId="{A1665320-E609-4A4A-911D-3804C5A40BC5}" srcOrd="1" destOrd="0" presId="urn:microsoft.com/office/officeart/2005/8/layout/target3"/>
    <dgm:cxn modelId="{E918873A-1301-4E86-BD66-603D53702FC7}" type="presParOf" srcId="{333A1088-737F-45CB-B68E-254E46348037}" destId="{F5ABB229-8D3B-4694-996A-96F23CF14429}" srcOrd="0" destOrd="0" presId="urn:microsoft.com/office/officeart/2005/8/layout/target3"/>
    <dgm:cxn modelId="{9700AF15-FC4A-4BE7-A9A5-5FA80831C5C6}" type="presParOf" srcId="{333A1088-737F-45CB-B68E-254E46348037}" destId="{F41139FD-01EE-4571-8B17-4FB00FC51163}" srcOrd="1" destOrd="0" presId="urn:microsoft.com/office/officeart/2005/8/layout/target3"/>
    <dgm:cxn modelId="{A5988840-D714-4D31-B6F7-4B03534A531F}" type="presParOf" srcId="{333A1088-737F-45CB-B68E-254E46348037}" destId="{D005CE8C-CC26-4C3E-AC11-E15060ECD759}" srcOrd="2" destOrd="0" presId="urn:microsoft.com/office/officeart/2005/8/layout/target3"/>
    <dgm:cxn modelId="{A4926EE7-02E5-4CCA-B473-0D6607E87DD5}" type="presParOf" srcId="{333A1088-737F-45CB-B68E-254E46348037}" destId="{2C702D82-9B77-49B7-9568-BB8EB47C3372}" srcOrd="3" destOrd="0" presId="urn:microsoft.com/office/officeart/2005/8/layout/target3"/>
    <dgm:cxn modelId="{7B1B35B3-D915-41B2-8B53-9F93B17D426F}" type="presParOf" srcId="{333A1088-737F-45CB-B68E-254E46348037}" destId="{A52A0455-90FF-4808-ABD0-F02540D31D5A}" srcOrd="4" destOrd="0" presId="urn:microsoft.com/office/officeart/2005/8/layout/target3"/>
    <dgm:cxn modelId="{482519EB-6E44-4DD7-A7F9-07B0D189150B}" type="presParOf" srcId="{333A1088-737F-45CB-B68E-254E46348037}" destId="{6140AFEC-043D-4C43-A2F9-D0F5331DF3A3}" srcOrd="5" destOrd="0" presId="urn:microsoft.com/office/officeart/2005/8/layout/target3"/>
    <dgm:cxn modelId="{E3CB42D4-CDF5-4422-AA94-6C9C5F3DB576}" type="presParOf" srcId="{333A1088-737F-45CB-B68E-254E46348037}" destId="{9358AC05-5D7D-4327-9F80-1AD486AEA664}" srcOrd="6" destOrd="0" presId="urn:microsoft.com/office/officeart/2005/8/layout/target3"/>
    <dgm:cxn modelId="{340F43A9-72EB-41B7-8826-AEBD79D56AD2}" type="presParOf" srcId="{333A1088-737F-45CB-B68E-254E46348037}" destId="{313FC574-E1CD-4FB4-B054-0B805CE0447D}" srcOrd="7" destOrd="0" presId="urn:microsoft.com/office/officeart/2005/8/layout/target3"/>
    <dgm:cxn modelId="{110D4557-63FC-4976-A09A-5884A17E8E61}" type="presParOf" srcId="{333A1088-737F-45CB-B68E-254E46348037}" destId="{619D679B-A015-4ECF-8348-D1034C574F40}" srcOrd="8" destOrd="0" presId="urn:microsoft.com/office/officeart/2005/8/layout/target3"/>
    <dgm:cxn modelId="{2D3B62E2-4F00-4657-A135-FBBF9404E907}" type="presParOf" srcId="{333A1088-737F-45CB-B68E-254E46348037}" destId="{322283A8-4A27-4CDA-BAE3-F381106A9174}" srcOrd="9" destOrd="0" presId="urn:microsoft.com/office/officeart/2005/8/layout/target3"/>
    <dgm:cxn modelId="{EA506C8E-07B1-4E1A-A8D4-DE52F2BB5BE4}" type="presParOf" srcId="{333A1088-737F-45CB-B68E-254E46348037}" destId="{FFC9F71D-1B4F-4AD9-A4A6-86ADEFC8AF5C}" srcOrd="10" destOrd="0" presId="urn:microsoft.com/office/officeart/2005/8/layout/target3"/>
    <dgm:cxn modelId="{9E3B2243-B856-40C9-805D-D9DC64789CB5}" type="presParOf" srcId="{333A1088-737F-45CB-B68E-254E46348037}" destId="{25B08C86-7E15-44DC-BE7F-FFB55DD49D12}" srcOrd="11" destOrd="0" presId="urn:microsoft.com/office/officeart/2005/8/layout/target3"/>
    <dgm:cxn modelId="{EA29114E-0780-478C-A216-003F2200E6F0}" type="presParOf" srcId="{333A1088-737F-45CB-B68E-254E46348037}" destId="{76644BE8-9D7C-4C09-B250-3D10AF48CBB7}" srcOrd="12" destOrd="0" presId="urn:microsoft.com/office/officeart/2005/8/layout/target3"/>
    <dgm:cxn modelId="{BE247C60-426C-4C35-B4B7-13B600F56740}" type="presParOf" srcId="{333A1088-737F-45CB-B68E-254E46348037}" destId="{EE85B701-7295-41C0-BA7A-34D3756A2AE6}" srcOrd="13" destOrd="0" presId="urn:microsoft.com/office/officeart/2005/8/layout/target3"/>
    <dgm:cxn modelId="{570D5724-5B2F-4E9E-B8DB-BCCA7637E15D}" type="presParOf" srcId="{333A1088-737F-45CB-B68E-254E46348037}" destId="{8BEBB6EC-1DAA-4CAC-8A25-BC0FCBD5DBD5}" srcOrd="14" destOrd="0" presId="urn:microsoft.com/office/officeart/2005/8/layout/target3"/>
    <dgm:cxn modelId="{443AD378-9EE7-43F6-91FE-18D05B5FF088}" type="presParOf" srcId="{333A1088-737F-45CB-B68E-254E46348037}" destId="{CDAFC61C-0423-4B42-A0B6-5AD4A8673C59}" srcOrd="15" destOrd="0" presId="urn:microsoft.com/office/officeart/2005/8/layout/target3"/>
    <dgm:cxn modelId="{0D057E7C-C20D-41A0-9CDD-024F095D10B3}" type="presParOf" srcId="{333A1088-737F-45CB-B68E-254E46348037}" destId="{6F3496AD-BFB3-4316-A25D-987A8C194B6B}" srcOrd="16" destOrd="0" presId="urn:microsoft.com/office/officeart/2005/8/layout/target3"/>
    <dgm:cxn modelId="{6D8A28EB-A78B-482A-9A0F-FBFE8F71F58E}" type="presParOf" srcId="{333A1088-737F-45CB-B68E-254E46348037}" destId="{ADD15C17-EB9D-4A31-B8A8-7BA408E425EB}" srcOrd="17" destOrd="0" presId="urn:microsoft.com/office/officeart/2005/8/layout/target3"/>
    <dgm:cxn modelId="{0362CE58-682F-4365-960A-D0451D4E1A96}" type="presParOf" srcId="{333A1088-737F-45CB-B68E-254E46348037}" destId="{AED2198E-93D5-4001-81B4-73124B309672}" srcOrd="18" destOrd="0" presId="urn:microsoft.com/office/officeart/2005/8/layout/target3"/>
    <dgm:cxn modelId="{7E2F9F29-3933-4496-9303-CE6492A676EF}" type="presParOf" srcId="{333A1088-737F-45CB-B68E-254E46348037}" destId="{2BE915AB-18AA-4053-B92C-3BFC9ED204BB}" srcOrd="19" destOrd="0" presId="urn:microsoft.com/office/officeart/2005/8/layout/target3"/>
    <dgm:cxn modelId="{6AB0A244-775F-4C94-AA26-4E7FE200ECB7}" type="presParOf" srcId="{333A1088-737F-45CB-B68E-254E46348037}" destId="{6BB5E863-4638-4E1D-BFDE-399D028AC4ED}" srcOrd="20" destOrd="0" presId="urn:microsoft.com/office/officeart/2005/8/layout/target3"/>
    <dgm:cxn modelId="{ED30AFEF-CF5A-4717-80B8-E4A9C12CC493}" type="presParOf" srcId="{333A1088-737F-45CB-B68E-254E46348037}" destId="{5A5FFA88-C948-4069-8E93-59FA12366E83}" srcOrd="21" destOrd="0" presId="urn:microsoft.com/office/officeart/2005/8/layout/target3"/>
    <dgm:cxn modelId="{AB69507D-F08B-4807-B1EC-A6A85981A04E}" type="presParOf" srcId="{333A1088-737F-45CB-B68E-254E46348037}" destId="{890E4F0B-2866-4A3F-A3C7-2A14B1797930}" srcOrd="22" destOrd="0" presId="urn:microsoft.com/office/officeart/2005/8/layout/target3"/>
    <dgm:cxn modelId="{057B096A-269B-4BBD-8DD1-593AA635EB51}" type="presParOf" srcId="{333A1088-737F-45CB-B68E-254E46348037}" destId="{A1665320-E609-4A4A-911D-3804C5A40BC5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60D1BA2-42DF-4C8C-8822-E7F626279C13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FDC02DF5-0558-49A4-8F17-E9D6B6FFF2EC}">
      <dgm:prSet phldrT="[Text]"/>
      <dgm:spPr/>
      <dgm:t>
        <a:bodyPr/>
        <a:lstStyle/>
        <a:p>
          <a:r>
            <a:rPr lang="cs-CZ" dirty="0" smtClean="0"/>
            <a:t>625</a:t>
          </a:r>
          <a:endParaRPr lang="cs-CZ" dirty="0"/>
        </a:p>
      </dgm:t>
    </dgm:pt>
    <dgm:pt modelId="{F1D66EB3-DDF0-449D-89CD-D2A2630A3BD0}" type="parTrans" cxnId="{CA4A0E65-3233-441B-A64A-C9536363D9EC}">
      <dgm:prSet/>
      <dgm:spPr/>
      <dgm:t>
        <a:bodyPr/>
        <a:lstStyle/>
        <a:p>
          <a:endParaRPr lang="cs-CZ"/>
        </a:p>
      </dgm:t>
    </dgm:pt>
    <dgm:pt modelId="{6BAD5963-FA3B-4697-9082-9E27E8515858}" type="sibTrans" cxnId="{CA4A0E65-3233-441B-A64A-C9536363D9EC}">
      <dgm:prSet/>
      <dgm:spPr/>
      <dgm:t>
        <a:bodyPr/>
        <a:lstStyle/>
        <a:p>
          <a:endParaRPr lang="cs-CZ"/>
        </a:p>
      </dgm:t>
    </dgm:pt>
    <dgm:pt modelId="{8144C3A0-89AD-47CF-BB5B-993A19B7B5C6}">
      <dgm:prSet phldrT="[Text]"/>
      <dgm:spPr/>
      <dgm:t>
        <a:bodyPr/>
        <a:lstStyle/>
        <a:p>
          <a:r>
            <a:rPr lang="cs-CZ" dirty="0" smtClean="0"/>
            <a:t>725</a:t>
          </a:r>
          <a:endParaRPr lang="cs-CZ" dirty="0"/>
        </a:p>
      </dgm:t>
    </dgm:pt>
    <dgm:pt modelId="{DF77960B-A69D-408D-A786-5EC7F7FDEBE0}" type="parTrans" cxnId="{E81CDABA-6257-4E9C-87F7-A7B0BFAD6C1B}">
      <dgm:prSet/>
      <dgm:spPr/>
      <dgm:t>
        <a:bodyPr/>
        <a:lstStyle/>
        <a:p>
          <a:endParaRPr lang="cs-CZ"/>
        </a:p>
      </dgm:t>
    </dgm:pt>
    <dgm:pt modelId="{D44B6DB5-77AD-4E1C-B0D1-6C4028A49977}" type="sibTrans" cxnId="{E81CDABA-6257-4E9C-87F7-A7B0BFAD6C1B}">
      <dgm:prSet/>
      <dgm:spPr/>
      <dgm:t>
        <a:bodyPr/>
        <a:lstStyle/>
        <a:p>
          <a:endParaRPr lang="cs-CZ"/>
        </a:p>
      </dgm:t>
    </dgm:pt>
    <dgm:pt modelId="{9D60721B-0AE8-448A-A995-238AA4D9A86A}">
      <dgm:prSet phldrT="[Text]"/>
      <dgm:spPr/>
      <dgm:t>
        <a:bodyPr/>
        <a:lstStyle/>
        <a:p>
          <a:r>
            <a:rPr lang="cs-CZ" dirty="0" smtClean="0"/>
            <a:t>768</a:t>
          </a:r>
          <a:endParaRPr lang="cs-CZ" dirty="0"/>
        </a:p>
      </dgm:t>
    </dgm:pt>
    <dgm:pt modelId="{64F74BF5-22CC-424A-97EE-2C2AF9EEB02F}" type="sibTrans" cxnId="{35D54139-D53B-421B-ACCF-5CCE91C0AC08}">
      <dgm:prSet/>
      <dgm:spPr/>
      <dgm:t>
        <a:bodyPr/>
        <a:lstStyle/>
        <a:p>
          <a:endParaRPr lang="cs-CZ"/>
        </a:p>
      </dgm:t>
    </dgm:pt>
    <dgm:pt modelId="{CF5B18B1-3CFC-41D3-A574-9C5E5F5874A2}" type="parTrans" cxnId="{35D54139-D53B-421B-ACCF-5CCE91C0AC08}">
      <dgm:prSet/>
      <dgm:spPr/>
      <dgm:t>
        <a:bodyPr/>
        <a:lstStyle/>
        <a:p>
          <a:endParaRPr lang="cs-CZ"/>
        </a:p>
      </dgm:t>
    </dgm:pt>
    <dgm:pt modelId="{1B4E936F-8681-42F7-948F-2F537C75BF3C}">
      <dgm:prSet/>
      <dgm:spPr/>
      <dgm:t>
        <a:bodyPr/>
        <a:lstStyle/>
        <a:p>
          <a:r>
            <a:rPr lang="cs-CZ" dirty="0" smtClean="0"/>
            <a:t>765</a:t>
          </a:r>
          <a:endParaRPr lang="cs-CZ" dirty="0"/>
        </a:p>
      </dgm:t>
    </dgm:pt>
    <dgm:pt modelId="{DA18EF84-3AE9-4B52-8074-35EDEA10CB91}" type="parTrans" cxnId="{E9FC0B69-0212-4450-9A55-2ADFB3B6B56F}">
      <dgm:prSet/>
      <dgm:spPr/>
      <dgm:t>
        <a:bodyPr/>
        <a:lstStyle/>
        <a:p>
          <a:endParaRPr lang="cs-CZ"/>
        </a:p>
      </dgm:t>
    </dgm:pt>
    <dgm:pt modelId="{2724D8B6-2A7C-4929-AB64-F5492B95EDCE}" type="sibTrans" cxnId="{E9FC0B69-0212-4450-9A55-2ADFB3B6B56F}">
      <dgm:prSet/>
      <dgm:spPr/>
      <dgm:t>
        <a:bodyPr/>
        <a:lstStyle/>
        <a:p>
          <a:endParaRPr lang="cs-CZ"/>
        </a:p>
      </dgm:t>
    </dgm:pt>
    <dgm:pt modelId="{62D6A3C5-4338-40A1-925C-CA6BD932C7B4}" type="pres">
      <dgm:prSet presAssocID="{660D1BA2-42DF-4C8C-8822-E7F626279C13}" presName="Name0" presStyleCnt="0">
        <dgm:presLayoutVars>
          <dgm:dir/>
          <dgm:resizeHandles val="exact"/>
        </dgm:presLayoutVars>
      </dgm:prSet>
      <dgm:spPr/>
    </dgm:pt>
    <dgm:pt modelId="{E2D9CE5F-6EAB-43B5-A3F4-DAF61C45A42C}" type="pres">
      <dgm:prSet presAssocID="{FDC02DF5-0558-49A4-8F17-E9D6B6FFF2EC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585A67B-9E66-4CC7-A604-EA89DAE87FB7}" type="pres">
      <dgm:prSet presAssocID="{6BAD5963-FA3B-4697-9082-9E27E8515858}" presName="sibTrans" presStyleLbl="sibTrans2D1" presStyleIdx="0" presStyleCnt="3"/>
      <dgm:spPr/>
      <dgm:t>
        <a:bodyPr/>
        <a:lstStyle/>
        <a:p>
          <a:endParaRPr lang="cs-CZ"/>
        </a:p>
      </dgm:t>
    </dgm:pt>
    <dgm:pt modelId="{778B93BB-CEBE-4207-A7B6-2631BBABD56E}" type="pres">
      <dgm:prSet presAssocID="{6BAD5963-FA3B-4697-9082-9E27E8515858}" presName="connectorText" presStyleLbl="sibTrans2D1" presStyleIdx="0" presStyleCnt="3"/>
      <dgm:spPr/>
      <dgm:t>
        <a:bodyPr/>
        <a:lstStyle/>
        <a:p>
          <a:endParaRPr lang="cs-CZ"/>
        </a:p>
      </dgm:t>
    </dgm:pt>
    <dgm:pt modelId="{73ABF08F-FF1A-4232-A01C-EC54545B1E0E}" type="pres">
      <dgm:prSet presAssocID="{8144C3A0-89AD-47CF-BB5B-993A19B7B5C6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A893A1F-6FD4-4F26-B123-DC59D9CAA99F}" type="pres">
      <dgm:prSet presAssocID="{D44B6DB5-77AD-4E1C-B0D1-6C4028A49977}" presName="sibTrans" presStyleLbl="sibTrans2D1" presStyleIdx="1" presStyleCnt="3"/>
      <dgm:spPr/>
      <dgm:t>
        <a:bodyPr/>
        <a:lstStyle/>
        <a:p>
          <a:endParaRPr lang="cs-CZ"/>
        </a:p>
      </dgm:t>
    </dgm:pt>
    <dgm:pt modelId="{F05622C3-3EBC-47C1-9221-2D20D72D4055}" type="pres">
      <dgm:prSet presAssocID="{D44B6DB5-77AD-4E1C-B0D1-6C4028A49977}" presName="connectorText" presStyleLbl="sibTrans2D1" presStyleIdx="1" presStyleCnt="3"/>
      <dgm:spPr/>
      <dgm:t>
        <a:bodyPr/>
        <a:lstStyle/>
        <a:p>
          <a:endParaRPr lang="cs-CZ"/>
        </a:p>
      </dgm:t>
    </dgm:pt>
    <dgm:pt modelId="{8826EC42-DF92-4E9C-9683-4FCE89B2B81D}" type="pres">
      <dgm:prSet presAssocID="{1B4E936F-8681-42F7-948F-2F537C75BF3C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F7AEC7-48B9-494A-9088-1D9E78E7DF8A}" type="pres">
      <dgm:prSet presAssocID="{2724D8B6-2A7C-4929-AB64-F5492B95EDCE}" presName="sibTrans" presStyleLbl="sibTrans2D1" presStyleIdx="2" presStyleCnt="3"/>
      <dgm:spPr/>
      <dgm:t>
        <a:bodyPr/>
        <a:lstStyle/>
        <a:p>
          <a:endParaRPr lang="cs-CZ"/>
        </a:p>
      </dgm:t>
    </dgm:pt>
    <dgm:pt modelId="{067330C6-DEB9-43A4-953F-AF2E1C28FE3A}" type="pres">
      <dgm:prSet presAssocID="{2724D8B6-2A7C-4929-AB64-F5492B95EDCE}" presName="connectorText" presStyleLbl="sibTrans2D1" presStyleIdx="2" presStyleCnt="3"/>
      <dgm:spPr/>
      <dgm:t>
        <a:bodyPr/>
        <a:lstStyle/>
        <a:p>
          <a:endParaRPr lang="cs-CZ"/>
        </a:p>
      </dgm:t>
    </dgm:pt>
    <dgm:pt modelId="{FE14FF77-587C-4D74-986D-7B973488F429}" type="pres">
      <dgm:prSet presAssocID="{9D60721B-0AE8-448A-A995-238AA4D9A86A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B0F5F4F-4711-4D90-B96E-F23EE6E43F6A}" type="presOf" srcId="{6BAD5963-FA3B-4697-9082-9E27E8515858}" destId="{E585A67B-9E66-4CC7-A604-EA89DAE87FB7}" srcOrd="0" destOrd="0" presId="urn:microsoft.com/office/officeart/2005/8/layout/process1"/>
    <dgm:cxn modelId="{8B964FB6-8FA2-4762-BB4D-0DD0ABED7C3D}" type="presOf" srcId="{D44B6DB5-77AD-4E1C-B0D1-6C4028A49977}" destId="{6A893A1F-6FD4-4F26-B123-DC59D9CAA99F}" srcOrd="0" destOrd="0" presId="urn:microsoft.com/office/officeart/2005/8/layout/process1"/>
    <dgm:cxn modelId="{E9FC0B69-0212-4450-9A55-2ADFB3B6B56F}" srcId="{660D1BA2-42DF-4C8C-8822-E7F626279C13}" destId="{1B4E936F-8681-42F7-948F-2F537C75BF3C}" srcOrd="2" destOrd="0" parTransId="{DA18EF84-3AE9-4B52-8074-35EDEA10CB91}" sibTransId="{2724D8B6-2A7C-4929-AB64-F5492B95EDCE}"/>
    <dgm:cxn modelId="{8DED6681-3391-487D-8601-E3D4F4ACF983}" type="presOf" srcId="{2724D8B6-2A7C-4929-AB64-F5492B95EDCE}" destId="{CAF7AEC7-48B9-494A-9088-1D9E78E7DF8A}" srcOrd="0" destOrd="0" presId="urn:microsoft.com/office/officeart/2005/8/layout/process1"/>
    <dgm:cxn modelId="{CA4A0E65-3233-441B-A64A-C9536363D9EC}" srcId="{660D1BA2-42DF-4C8C-8822-E7F626279C13}" destId="{FDC02DF5-0558-49A4-8F17-E9D6B6FFF2EC}" srcOrd="0" destOrd="0" parTransId="{F1D66EB3-DDF0-449D-89CD-D2A2630A3BD0}" sibTransId="{6BAD5963-FA3B-4697-9082-9E27E8515858}"/>
    <dgm:cxn modelId="{C6E8C802-DABC-4CB2-AEE2-8A78D77A991A}" type="presOf" srcId="{2724D8B6-2A7C-4929-AB64-F5492B95EDCE}" destId="{067330C6-DEB9-43A4-953F-AF2E1C28FE3A}" srcOrd="1" destOrd="0" presId="urn:microsoft.com/office/officeart/2005/8/layout/process1"/>
    <dgm:cxn modelId="{B73075DD-7352-4275-A56B-831413CDF3C9}" type="presOf" srcId="{6BAD5963-FA3B-4697-9082-9E27E8515858}" destId="{778B93BB-CEBE-4207-A7B6-2631BBABD56E}" srcOrd="1" destOrd="0" presId="urn:microsoft.com/office/officeart/2005/8/layout/process1"/>
    <dgm:cxn modelId="{35D54139-D53B-421B-ACCF-5CCE91C0AC08}" srcId="{660D1BA2-42DF-4C8C-8822-E7F626279C13}" destId="{9D60721B-0AE8-448A-A995-238AA4D9A86A}" srcOrd="3" destOrd="0" parTransId="{CF5B18B1-3CFC-41D3-A574-9C5E5F5874A2}" sibTransId="{64F74BF5-22CC-424A-97EE-2C2AF9EEB02F}"/>
    <dgm:cxn modelId="{DE4D18DE-FE34-4B0F-9EAA-5CB535C2DB19}" type="presOf" srcId="{D44B6DB5-77AD-4E1C-B0D1-6C4028A49977}" destId="{F05622C3-3EBC-47C1-9221-2D20D72D4055}" srcOrd="1" destOrd="0" presId="urn:microsoft.com/office/officeart/2005/8/layout/process1"/>
    <dgm:cxn modelId="{75AD7D07-B1FE-42E9-962D-012C5CA1AC20}" type="presOf" srcId="{FDC02DF5-0558-49A4-8F17-E9D6B6FFF2EC}" destId="{E2D9CE5F-6EAB-43B5-A3F4-DAF61C45A42C}" srcOrd="0" destOrd="0" presId="urn:microsoft.com/office/officeart/2005/8/layout/process1"/>
    <dgm:cxn modelId="{00FCFDE9-ACBC-4E92-BF61-BD4083B29F11}" type="presOf" srcId="{1B4E936F-8681-42F7-948F-2F537C75BF3C}" destId="{8826EC42-DF92-4E9C-9683-4FCE89B2B81D}" srcOrd="0" destOrd="0" presId="urn:microsoft.com/office/officeart/2005/8/layout/process1"/>
    <dgm:cxn modelId="{902CB4A2-48A5-409F-83A9-BAAEC92A70FC}" type="presOf" srcId="{9D60721B-0AE8-448A-A995-238AA4D9A86A}" destId="{FE14FF77-587C-4D74-986D-7B973488F429}" srcOrd="0" destOrd="0" presId="urn:microsoft.com/office/officeart/2005/8/layout/process1"/>
    <dgm:cxn modelId="{E81CDABA-6257-4E9C-87F7-A7B0BFAD6C1B}" srcId="{660D1BA2-42DF-4C8C-8822-E7F626279C13}" destId="{8144C3A0-89AD-47CF-BB5B-993A19B7B5C6}" srcOrd="1" destOrd="0" parTransId="{DF77960B-A69D-408D-A786-5EC7F7FDEBE0}" sibTransId="{D44B6DB5-77AD-4E1C-B0D1-6C4028A49977}"/>
    <dgm:cxn modelId="{7485359A-3620-4E82-8157-774AC5D7BA44}" type="presOf" srcId="{660D1BA2-42DF-4C8C-8822-E7F626279C13}" destId="{62D6A3C5-4338-40A1-925C-CA6BD932C7B4}" srcOrd="0" destOrd="0" presId="urn:microsoft.com/office/officeart/2005/8/layout/process1"/>
    <dgm:cxn modelId="{B566C0AA-1203-4664-B030-D94C3407C01E}" type="presOf" srcId="{8144C3A0-89AD-47CF-BB5B-993A19B7B5C6}" destId="{73ABF08F-FF1A-4232-A01C-EC54545B1E0E}" srcOrd="0" destOrd="0" presId="urn:microsoft.com/office/officeart/2005/8/layout/process1"/>
    <dgm:cxn modelId="{D5D4C6D5-D396-4846-AC58-AFFFC9F598C2}" type="presParOf" srcId="{62D6A3C5-4338-40A1-925C-CA6BD932C7B4}" destId="{E2D9CE5F-6EAB-43B5-A3F4-DAF61C45A42C}" srcOrd="0" destOrd="0" presId="urn:microsoft.com/office/officeart/2005/8/layout/process1"/>
    <dgm:cxn modelId="{510159FF-9A40-4EBC-8703-7E9523716513}" type="presParOf" srcId="{62D6A3C5-4338-40A1-925C-CA6BD932C7B4}" destId="{E585A67B-9E66-4CC7-A604-EA89DAE87FB7}" srcOrd="1" destOrd="0" presId="urn:microsoft.com/office/officeart/2005/8/layout/process1"/>
    <dgm:cxn modelId="{94C451D0-B6A1-420D-BA43-4BCC06F78AB7}" type="presParOf" srcId="{E585A67B-9E66-4CC7-A604-EA89DAE87FB7}" destId="{778B93BB-CEBE-4207-A7B6-2631BBABD56E}" srcOrd="0" destOrd="0" presId="urn:microsoft.com/office/officeart/2005/8/layout/process1"/>
    <dgm:cxn modelId="{211BB5FE-A2D1-4F36-9C9E-05F614638F15}" type="presParOf" srcId="{62D6A3C5-4338-40A1-925C-CA6BD932C7B4}" destId="{73ABF08F-FF1A-4232-A01C-EC54545B1E0E}" srcOrd="2" destOrd="0" presId="urn:microsoft.com/office/officeart/2005/8/layout/process1"/>
    <dgm:cxn modelId="{8E7857C6-2705-4802-AC89-DB6F2A4C7E87}" type="presParOf" srcId="{62D6A3C5-4338-40A1-925C-CA6BD932C7B4}" destId="{6A893A1F-6FD4-4F26-B123-DC59D9CAA99F}" srcOrd="3" destOrd="0" presId="urn:microsoft.com/office/officeart/2005/8/layout/process1"/>
    <dgm:cxn modelId="{AF8E355A-6422-438E-84FB-C41477E8FA0C}" type="presParOf" srcId="{6A893A1F-6FD4-4F26-B123-DC59D9CAA99F}" destId="{F05622C3-3EBC-47C1-9221-2D20D72D4055}" srcOrd="0" destOrd="0" presId="urn:microsoft.com/office/officeart/2005/8/layout/process1"/>
    <dgm:cxn modelId="{0455215E-D0CC-4DC2-83C3-938EBB3665A4}" type="presParOf" srcId="{62D6A3C5-4338-40A1-925C-CA6BD932C7B4}" destId="{8826EC42-DF92-4E9C-9683-4FCE89B2B81D}" srcOrd="4" destOrd="0" presId="urn:microsoft.com/office/officeart/2005/8/layout/process1"/>
    <dgm:cxn modelId="{4725B51E-1856-44FF-A826-7777F675BBE7}" type="presParOf" srcId="{62D6A3C5-4338-40A1-925C-CA6BD932C7B4}" destId="{CAF7AEC7-48B9-494A-9088-1D9E78E7DF8A}" srcOrd="5" destOrd="0" presId="urn:microsoft.com/office/officeart/2005/8/layout/process1"/>
    <dgm:cxn modelId="{5577D530-E023-4F3E-8DDA-B96C6D6FE66D}" type="presParOf" srcId="{CAF7AEC7-48B9-494A-9088-1D9E78E7DF8A}" destId="{067330C6-DEB9-43A4-953F-AF2E1C28FE3A}" srcOrd="0" destOrd="0" presId="urn:microsoft.com/office/officeart/2005/8/layout/process1"/>
    <dgm:cxn modelId="{E3CF150C-4A68-476E-AC9D-42F951FF717D}" type="presParOf" srcId="{62D6A3C5-4338-40A1-925C-CA6BD932C7B4}" destId="{FE14FF77-587C-4D74-986D-7B973488F429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E98B855-182C-4641-B8B4-D85A4C698FF7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13F686F-5B46-4533-B80E-7378E8CBB7EB}">
      <dgm:prSet phldrT="[Text]"/>
      <dgm:spPr/>
      <dgm:t>
        <a:bodyPr/>
        <a:lstStyle/>
        <a:p>
          <a:r>
            <a:rPr lang="cs-CZ" dirty="0" smtClean="0"/>
            <a:t>a + b</a:t>
          </a:r>
          <a:endParaRPr lang="cs-CZ" dirty="0"/>
        </a:p>
      </dgm:t>
    </dgm:pt>
    <dgm:pt modelId="{483B205F-9B9A-484D-815D-2B13429BD7A8}" type="parTrans" cxnId="{1A7B58F7-220F-4D8F-BA14-3A4D81BDBFDB}">
      <dgm:prSet/>
      <dgm:spPr/>
      <dgm:t>
        <a:bodyPr/>
        <a:lstStyle/>
        <a:p>
          <a:endParaRPr lang="cs-CZ"/>
        </a:p>
      </dgm:t>
    </dgm:pt>
    <dgm:pt modelId="{32CCA57C-9870-414C-AD12-92E99B024C38}" type="sibTrans" cxnId="{1A7B58F7-220F-4D8F-BA14-3A4D81BDBFDB}">
      <dgm:prSet/>
      <dgm:spPr/>
      <dgm:t>
        <a:bodyPr/>
        <a:lstStyle/>
        <a:p>
          <a:endParaRPr lang="cs-CZ"/>
        </a:p>
      </dgm:t>
    </dgm:pt>
    <dgm:pt modelId="{7233F470-5A9C-45C4-AA60-072CA875BF53}">
      <dgm:prSet phldrT="[Text]"/>
      <dgm:spPr/>
      <dgm:t>
        <a:bodyPr/>
        <a:lstStyle/>
        <a:p>
          <a:r>
            <a:rPr lang="cs-CZ" dirty="0" smtClean="0"/>
            <a:t>a</a:t>
          </a:r>
          <a:endParaRPr lang="cs-CZ" dirty="0"/>
        </a:p>
      </dgm:t>
    </dgm:pt>
    <dgm:pt modelId="{79F0A8F8-1ED3-46DE-8C9F-7BB73A3D50F9}" type="parTrans" cxnId="{2B9FD8BC-4C3A-473D-B711-29A91C8B206A}">
      <dgm:prSet/>
      <dgm:spPr/>
      <dgm:t>
        <a:bodyPr/>
        <a:lstStyle/>
        <a:p>
          <a:endParaRPr lang="cs-CZ"/>
        </a:p>
      </dgm:t>
    </dgm:pt>
    <dgm:pt modelId="{A6522742-9D81-4C2D-B166-1422BA32094F}" type="sibTrans" cxnId="{2B9FD8BC-4C3A-473D-B711-29A91C8B206A}">
      <dgm:prSet/>
      <dgm:spPr/>
      <dgm:t>
        <a:bodyPr/>
        <a:lstStyle/>
        <a:p>
          <a:endParaRPr lang="cs-CZ"/>
        </a:p>
      </dgm:t>
    </dgm:pt>
    <dgm:pt modelId="{54C53457-135F-44FC-ACAA-4AB6A0CE2473}">
      <dgm:prSet phldrT="[Text]"/>
      <dgm:spPr/>
      <dgm:t>
        <a:bodyPr/>
        <a:lstStyle/>
        <a:p>
          <a:r>
            <a:rPr lang="cs-CZ" dirty="0" smtClean="0"/>
            <a:t>b</a:t>
          </a:r>
          <a:endParaRPr lang="cs-CZ" dirty="0"/>
        </a:p>
      </dgm:t>
    </dgm:pt>
    <dgm:pt modelId="{EFEB38D5-043C-4E1F-9F7E-F31DFB7EFAED}" type="parTrans" cxnId="{DEE1A2D0-2956-4459-B9A0-52776559B8E2}">
      <dgm:prSet/>
      <dgm:spPr/>
      <dgm:t>
        <a:bodyPr/>
        <a:lstStyle/>
        <a:p>
          <a:endParaRPr lang="cs-CZ"/>
        </a:p>
      </dgm:t>
    </dgm:pt>
    <dgm:pt modelId="{B3EB03CB-5659-4471-A456-E2D08CB5CBA4}" type="sibTrans" cxnId="{DEE1A2D0-2956-4459-B9A0-52776559B8E2}">
      <dgm:prSet/>
      <dgm:spPr/>
      <dgm:t>
        <a:bodyPr/>
        <a:lstStyle/>
        <a:p>
          <a:endParaRPr lang="cs-CZ"/>
        </a:p>
      </dgm:t>
    </dgm:pt>
    <dgm:pt modelId="{6BF15916-6029-4C63-9BC8-3F3DB03C9171}" type="pres">
      <dgm:prSet presAssocID="{7E98B855-182C-4641-B8B4-D85A4C698FF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709A5A04-8583-444E-A4FC-1DC97663A77A}" type="pres">
      <dgm:prSet presAssocID="{F13F686F-5B46-4533-B80E-7378E8CBB7EB}" presName="hierRoot1" presStyleCnt="0">
        <dgm:presLayoutVars>
          <dgm:hierBranch val="init"/>
        </dgm:presLayoutVars>
      </dgm:prSet>
      <dgm:spPr/>
    </dgm:pt>
    <dgm:pt modelId="{7EC8BDB0-0CDA-4438-94BC-0FEC8E015011}" type="pres">
      <dgm:prSet presAssocID="{F13F686F-5B46-4533-B80E-7378E8CBB7EB}" presName="rootComposite1" presStyleCnt="0"/>
      <dgm:spPr/>
    </dgm:pt>
    <dgm:pt modelId="{CE72CF72-367C-4440-8509-F00D72C923DF}" type="pres">
      <dgm:prSet presAssocID="{F13F686F-5B46-4533-B80E-7378E8CBB7EB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7D87DBB-22BA-4004-8867-2F0FDB71B648}" type="pres">
      <dgm:prSet presAssocID="{F13F686F-5B46-4533-B80E-7378E8CBB7EB}" presName="rootConnector1" presStyleLbl="node1" presStyleIdx="0" presStyleCnt="0"/>
      <dgm:spPr/>
      <dgm:t>
        <a:bodyPr/>
        <a:lstStyle/>
        <a:p>
          <a:endParaRPr lang="cs-CZ"/>
        </a:p>
      </dgm:t>
    </dgm:pt>
    <dgm:pt modelId="{79996752-4A13-412C-A828-BE0FC6826AEA}" type="pres">
      <dgm:prSet presAssocID="{F13F686F-5B46-4533-B80E-7378E8CBB7EB}" presName="hierChild2" presStyleCnt="0"/>
      <dgm:spPr/>
    </dgm:pt>
    <dgm:pt modelId="{F65839ED-6F56-433F-9082-1C726A007D6D}" type="pres">
      <dgm:prSet presAssocID="{79F0A8F8-1ED3-46DE-8C9F-7BB73A3D50F9}" presName="Name37" presStyleLbl="parChTrans1D2" presStyleIdx="0" presStyleCnt="2"/>
      <dgm:spPr/>
      <dgm:t>
        <a:bodyPr/>
        <a:lstStyle/>
        <a:p>
          <a:endParaRPr lang="cs-CZ"/>
        </a:p>
      </dgm:t>
    </dgm:pt>
    <dgm:pt modelId="{1E7CD3C6-8CB7-4530-96E4-C3F835BE3034}" type="pres">
      <dgm:prSet presAssocID="{7233F470-5A9C-45C4-AA60-072CA875BF53}" presName="hierRoot2" presStyleCnt="0">
        <dgm:presLayoutVars>
          <dgm:hierBranch val="init"/>
        </dgm:presLayoutVars>
      </dgm:prSet>
      <dgm:spPr/>
    </dgm:pt>
    <dgm:pt modelId="{A21F1BD6-A836-4615-B4ED-357EDC8E55D9}" type="pres">
      <dgm:prSet presAssocID="{7233F470-5A9C-45C4-AA60-072CA875BF53}" presName="rootComposite" presStyleCnt="0"/>
      <dgm:spPr/>
    </dgm:pt>
    <dgm:pt modelId="{051CDBD3-4226-4161-B923-A26484A46D0E}" type="pres">
      <dgm:prSet presAssocID="{7233F470-5A9C-45C4-AA60-072CA875BF53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5EB8EB18-8951-413D-A9D4-624257E5B6D4}" type="pres">
      <dgm:prSet presAssocID="{7233F470-5A9C-45C4-AA60-072CA875BF53}" presName="rootConnector" presStyleLbl="node2" presStyleIdx="0" presStyleCnt="2"/>
      <dgm:spPr/>
      <dgm:t>
        <a:bodyPr/>
        <a:lstStyle/>
        <a:p>
          <a:endParaRPr lang="cs-CZ"/>
        </a:p>
      </dgm:t>
    </dgm:pt>
    <dgm:pt modelId="{23C47337-286C-477C-BC15-690E36972FCF}" type="pres">
      <dgm:prSet presAssocID="{7233F470-5A9C-45C4-AA60-072CA875BF53}" presName="hierChild4" presStyleCnt="0"/>
      <dgm:spPr/>
    </dgm:pt>
    <dgm:pt modelId="{EE2B30A1-0C3D-4986-AFA4-6C8AF9D23967}" type="pres">
      <dgm:prSet presAssocID="{7233F470-5A9C-45C4-AA60-072CA875BF53}" presName="hierChild5" presStyleCnt="0"/>
      <dgm:spPr/>
    </dgm:pt>
    <dgm:pt modelId="{387BF80E-3D0E-4EF8-BB81-B18258F57270}" type="pres">
      <dgm:prSet presAssocID="{EFEB38D5-043C-4E1F-9F7E-F31DFB7EFAED}" presName="Name37" presStyleLbl="parChTrans1D2" presStyleIdx="1" presStyleCnt="2"/>
      <dgm:spPr/>
      <dgm:t>
        <a:bodyPr/>
        <a:lstStyle/>
        <a:p>
          <a:endParaRPr lang="cs-CZ"/>
        </a:p>
      </dgm:t>
    </dgm:pt>
    <dgm:pt modelId="{472F4D08-2611-4D9A-9829-0CBC72CC577C}" type="pres">
      <dgm:prSet presAssocID="{54C53457-135F-44FC-ACAA-4AB6A0CE2473}" presName="hierRoot2" presStyleCnt="0">
        <dgm:presLayoutVars>
          <dgm:hierBranch val="init"/>
        </dgm:presLayoutVars>
      </dgm:prSet>
      <dgm:spPr/>
    </dgm:pt>
    <dgm:pt modelId="{D77811F5-3B9A-4485-9DAA-7DD0BE25B45E}" type="pres">
      <dgm:prSet presAssocID="{54C53457-135F-44FC-ACAA-4AB6A0CE2473}" presName="rootComposite" presStyleCnt="0"/>
      <dgm:spPr/>
    </dgm:pt>
    <dgm:pt modelId="{6041A9C5-5C8E-4043-BCC8-27EBA0A665F8}" type="pres">
      <dgm:prSet presAssocID="{54C53457-135F-44FC-ACAA-4AB6A0CE2473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1A0C33B-17CD-402C-A48F-34770DA15C4B}" type="pres">
      <dgm:prSet presAssocID="{54C53457-135F-44FC-ACAA-4AB6A0CE2473}" presName="rootConnector" presStyleLbl="node2" presStyleIdx="1" presStyleCnt="2"/>
      <dgm:spPr/>
      <dgm:t>
        <a:bodyPr/>
        <a:lstStyle/>
        <a:p>
          <a:endParaRPr lang="cs-CZ"/>
        </a:p>
      </dgm:t>
    </dgm:pt>
    <dgm:pt modelId="{FBBF8357-7E62-4557-84FD-02341B57F6BE}" type="pres">
      <dgm:prSet presAssocID="{54C53457-135F-44FC-ACAA-4AB6A0CE2473}" presName="hierChild4" presStyleCnt="0"/>
      <dgm:spPr/>
    </dgm:pt>
    <dgm:pt modelId="{F544873D-DF17-4C90-A69E-FF1A9DF8543E}" type="pres">
      <dgm:prSet presAssocID="{54C53457-135F-44FC-ACAA-4AB6A0CE2473}" presName="hierChild5" presStyleCnt="0"/>
      <dgm:spPr/>
    </dgm:pt>
    <dgm:pt modelId="{036437FF-3CDF-4296-91D9-EEC6A94E3F09}" type="pres">
      <dgm:prSet presAssocID="{F13F686F-5B46-4533-B80E-7378E8CBB7EB}" presName="hierChild3" presStyleCnt="0"/>
      <dgm:spPr/>
    </dgm:pt>
  </dgm:ptLst>
  <dgm:cxnLst>
    <dgm:cxn modelId="{DEE1A2D0-2956-4459-B9A0-52776559B8E2}" srcId="{F13F686F-5B46-4533-B80E-7378E8CBB7EB}" destId="{54C53457-135F-44FC-ACAA-4AB6A0CE2473}" srcOrd="1" destOrd="0" parTransId="{EFEB38D5-043C-4E1F-9F7E-F31DFB7EFAED}" sibTransId="{B3EB03CB-5659-4471-A456-E2D08CB5CBA4}"/>
    <dgm:cxn modelId="{68A6FC8E-0696-4404-98FD-5C37F7365B9D}" type="presOf" srcId="{EFEB38D5-043C-4E1F-9F7E-F31DFB7EFAED}" destId="{387BF80E-3D0E-4EF8-BB81-B18258F57270}" srcOrd="0" destOrd="0" presId="urn:microsoft.com/office/officeart/2005/8/layout/orgChart1"/>
    <dgm:cxn modelId="{4AAC3AC8-D187-4309-B914-4D8AEA5C6E48}" type="presOf" srcId="{54C53457-135F-44FC-ACAA-4AB6A0CE2473}" destId="{6041A9C5-5C8E-4043-BCC8-27EBA0A665F8}" srcOrd="0" destOrd="0" presId="urn:microsoft.com/office/officeart/2005/8/layout/orgChart1"/>
    <dgm:cxn modelId="{9A76D11A-B1DE-4432-8C59-528F54D042B8}" type="presOf" srcId="{F13F686F-5B46-4533-B80E-7378E8CBB7EB}" destId="{A7D87DBB-22BA-4004-8867-2F0FDB71B648}" srcOrd="1" destOrd="0" presId="urn:microsoft.com/office/officeart/2005/8/layout/orgChart1"/>
    <dgm:cxn modelId="{1A7B58F7-220F-4D8F-BA14-3A4D81BDBFDB}" srcId="{7E98B855-182C-4641-B8B4-D85A4C698FF7}" destId="{F13F686F-5B46-4533-B80E-7378E8CBB7EB}" srcOrd="0" destOrd="0" parTransId="{483B205F-9B9A-484D-815D-2B13429BD7A8}" sibTransId="{32CCA57C-9870-414C-AD12-92E99B024C38}"/>
    <dgm:cxn modelId="{FC6F91D7-4BD8-4284-B822-A9B0181594EA}" type="presOf" srcId="{F13F686F-5B46-4533-B80E-7378E8CBB7EB}" destId="{CE72CF72-367C-4440-8509-F00D72C923DF}" srcOrd="0" destOrd="0" presId="urn:microsoft.com/office/officeart/2005/8/layout/orgChart1"/>
    <dgm:cxn modelId="{C94B0E7A-CC0F-41A4-9D9A-F43B67A7DEC0}" type="presOf" srcId="{54C53457-135F-44FC-ACAA-4AB6A0CE2473}" destId="{31A0C33B-17CD-402C-A48F-34770DA15C4B}" srcOrd="1" destOrd="0" presId="urn:microsoft.com/office/officeart/2005/8/layout/orgChart1"/>
    <dgm:cxn modelId="{0E538FF7-2676-4047-B271-DD0B9F18A200}" type="presOf" srcId="{7E98B855-182C-4641-B8B4-D85A4C698FF7}" destId="{6BF15916-6029-4C63-9BC8-3F3DB03C9171}" srcOrd="0" destOrd="0" presId="urn:microsoft.com/office/officeart/2005/8/layout/orgChart1"/>
    <dgm:cxn modelId="{3EF51E71-1258-474F-8277-602978FE79FE}" type="presOf" srcId="{79F0A8F8-1ED3-46DE-8C9F-7BB73A3D50F9}" destId="{F65839ED-6F56-433F-9082-1C726A007D6D}" srcOrd="0" destOrd="0" presId="urn:microsoft.com/office/officeart/2005/8/layout/orgChart1"/>
    <dgm:cxn modelId="{2B9FD8BC-4C3A-473D-B711-29A91C8B206A}" srcId="{F13F686F-5B46-4533-B80E-7378E8CBB7EB}" destId="{7233F470-5A9C-45C4-AA60-072CA875BF53}" srcOrd="0" destOrd="0" parTransId="{79F0A8F8-1ED3-46DE-8C9F-7BB73A3D50F9}" sibTransId="{A6522742-9D81-4C2D-B166-1422BA32094F}"/>
    <dgm:cxn modelId="{F361F7AE-BEE6-403D-9883-3803935C84EE}" type="presOf" srcId="{7233F470-5A9C-45C4-AA60-072CA875BF53}" destId="{051CDBD3-4226-4161-B923-A26484A46D0E}" srcOrd="0" destOrd="0" presId="urn:microsoft.com/office/officeart/2005/8/layout/orgChart1"/>
    <dgm:cxn modelId="{2771A338-07DF-40BC-B329-333E34B85869}" type="presOf" srcId="{7233F470-5A9C-45C4-AA60-072CA875BF53}" destId="{5EB8EB18-8951-413D-A9D4-624257E5B6D4}" srcOrd="1" destOrd="0" presId="urn:microsoft.com/office/officeart/2005/8/layout/orgChart1"/>
    <dgm:cxn modelId="{AFFA2B38-E321-4A7D-A58D-7A17F478B736}" type="presParOf" srcId="{6BF15916-6029-4C63-9BC8-3F3DB03C9171}" destId="{709A5A04-8583-444E-A4FC-1DC97663A77A}" srcOrd="0" destOrd="0" presId="urn:microsoft.com/office/officeart/2005/8/layout/orgChart1"/>
    <dgm:cxn modelId="{08EB4A74-6B6A-4AE6-8283-F554D647073F}" type="presParOf" srcId="{709A5A04-8583-444E-A4FC-1DC97663A77A}" destId="{7EC8BDB0-0CDA-4438-94BC-0FEC8E015011}" srcOrd="0" destOrd="0" presId="urn:microsoft.com/office/officeart/2005/8/layout/orgChart1"/>
    <dgm:cxn modelId="{B8E01F8A-2633-4233-AAC8-B99D5F9132C3}" type="presParOf" srcId="{7EC8BDB0-0CDA-4438-94BC-0FEC8E015011}" destId="{CE72CF72-367C-4440-8509-F00D72C923DF}" srcOrd="0" destOrd="0" presId="urn:microsoft.com/office/officeart/2005/8/layout/orgChart1"/>
    <dgm:cxn modelId="{2738D2F2-1209-4DD9-81AF-D1C55BCBE69E}" type="presParOf" srcId="{7EC8BDB0-0CDA-4438-94BC-0FEC8E015011}" destId="{A7D87DBB-22BA-4004-8867-2F0FDB71B648}" srcOrd="1" destOrd="0" presId="urn:microsoft.com/office/officeart/2005/8/layout/orgChart1"/>
    <dgm:cxn modelId="{AA8ACF3A-A35E-43DA-8DF0-C6BBB96A1F16}" type="presParOf" srcId="{709A5A04-8583-444E-A4FC-1DC97663A77A}" destId="{79996752-4A13-412C-A828-BE0FC6826AEA}" srcOrd="1" destOrd="0" presId="urn:microsoft.com/office/officeart/2005/8/layout/orgChart1"/>
    <dgm:cxn modelId="{A0DFBDF1-293A-4F02-AD5B-69F9D0D35202}" type="presParOf" srcId="{79996752-4A13-412C-A828-BE0FC6826AEA}" destId="{F65839ED-6F56-433F-9082-1C726A007D6D}" srcOrd="0" destOrd="0" presId="urn:microsoft.com/office/officeart/2005/8/layout/orgChart1"/>
    <dgm:cxn modelId="{0F8352D0-3FD1-437F-9B3B-421FAF7A97DD}" type="presParOf" srcId="{79996752-4A13-412C-A828-BE0FC6826AEA}" destId="{1E7CD3C6-8CB7-4530-96E4-C3F835BE3034}" srcOrd="1" destOrd="0" presId="urn:microsoft.com/office/officeart/2005/8/layout/orgChart1"/>
    <dgm:cxn modelId="{B752707D-3154-4504-962E-F1C1E689630B}" type="presParOf" srcId="{1E7CD3C6-8CB7-4530-96E4-C3F835BE3034}" destId="{A21F1BD6-A836-4615-B4ED-357EDC8E55D9}" srcOrd="0" destOrd="0" presId="urn:microsoft.com/office/officeart/2005/8/layout/orgChart1"/>
    <dgm:cxn modelId="{58AF7194-3F8E-4E63-BDC3-FAE9A46C1BA7}" type="presParOf" srcId="{A21F1BD6-A836-4615-B4ED-357EDC8E55D9}" destId="{051CDBD3-4226-4161-B923-A26484A46D0E}" srcOrd="0" destOrd="0" presId="urn:microsoft.com/office/officeart/2005/8/layout/orgChart1"/>
    <dgm:cxn modelId="{68389ED8-4894-4A0D-82D1-229B8CA739B1}" type="presParOf" srcId="{A21F1BD6-A836-4615-B4ED-357EDC8E55D9}" destId="{5EB8EB18-8951-413D-A9D4-624257E5B6D4}" srcOrd="1" destOrd="0" presId="urn:microsoft.com/office/officeart/2005/8/layout/orgChart1"/>
    <dgm:cxn modelId="{E48125BD-452A-454B-BD4E-13FE97106A2A}" type="presParOf" srcId="{1E7CD3C6-8CB7-4530-96E4-C3F835BE3034}" destId="{23C47337-286C-477C-BC15-690E36972FCF}" srcOrd="1" destOrd="0" presId="urn:microsoft.com/office/officeart/2005/8/layout/orgChart1"/>
    <dgm:cxn modelId="{B259C7C4-6814-46A7-A8C0-ED5C391DEDF5}" type="presParOf" srcId="{1E7CD3C6-8CB7-4530-96E4-C3F835BE3034}" destId="{EE2B30A1-0C3D-4986-AFA4-6C8AF9D23967}" srcOrd="2" destOrd="0" presId="urn:microsoft.com/office/officeart/2005/8/layout/orgChart1"/>
    <dgm:cxn modelId="{7BA132E6-5BD5-4A6E-969A-08054C0C5166}" type="presParOf" srcId="{79996752-4A13-412C-A828-BE0FC6826AEA}" destId="{387BF80E-3D0E-4EF8-BB81-B18258F57270}" srcOrd="2" destOrd="0" presId="urn:microsoft.com/office/officeart/2005/8/layout/orgChart1"/>
    <dgm:cxn modelId="{15E147D6-B18F-40F0-B925-C27F39E0EA24}" type="presParOf" srcId="{79996752-4A13-412C-A828-BE0FC6826AEA}" destId="{472F4D08-2611-4D9A-9829-0CBC72CC577C}" srcOrd="3" destOrd="0" presId="urn:microsoft.com/office/officeart/2005/8/layout/orgChart1"/>
    <dgm:cxn modelId="{EEA0571A-6CAC-43B4-A466-962B394270CF}" type="presParOf" srcId="{472F4D08-2611-4D9A-9829-0CBC72CC577C}" destId="{D77811F5-3B9A-4485-9DAA-7DD0BE25B45E}" srcOrd="0" destOrd="0" presId="urn:microsoft.com/office/officeart/2005/8/layout/orgChart1"/>
    <dgm:cxn modelId="{60931E66-BD23-4787-942B-06B7C1B7D426}" type="presParOf" srcId="{D77811F5-3B9A-4485-9DAA-7DD0BE25B45E}" destId="{6041A9C5-5C8E-4043-BCC8-27EBA0A665F8}" srcOrd="0" destOrd="0" presId="urn:microsoft.com/office/officeart/2005/8/layout/orgChart1"/>
    <dgm:cxn modelId="{E03AA7FD-419D-45ED-95E0-CC71AD5932F2}" type="presParOf" srcId="{D77811F5-3B9A-4485-9DAA-7DD0BE25B45E}" destId="{31A0C33B-17CD-402C-A48F-34770DA15C4B}" srcOrd="1" destOrd="0" presId="urn:microsoft.com/office/officeart/2005/8/layout/orgChart1"/>
    <dgm:cxn modelId="{8BE9869A-D131-4EF9-ABBC-571A817EEA5A}" type="presParOf" srcId="{472F4D08-2611-4D9A-9829-0CBC72CC577C}" destId="{FBBF8357-7E62-4557-84FD-02341B57F6BE}" srcOrd="1" destOrd="0" presId="urn:microsoft.com/office/officeart/2005/8/layout/orgChart1"/>
    <dgm:cxn modelId="{0BA0360E-213A-42A9-A849-5C4149A0F78B}" type="presParOf" srcId="{472F4D08-2611-4D9A-9829-0CBC72CC577C}" destId="{F544873D-DF17-4C90-A69E-FF1A9DF8543E}" srcOrd="2" destOrd="0" presId="urn:microsoft.com/office/officeart/2005/8/layout/orgChart1"/>
    <dgm:cxn modelId="{22CB6AE7-C630-47F4-BCB1-ECD6C892A2EB}" type="presParOf" srcId="{709A5A04-8583-444E-A4FC-1DC97663A77A}" destId="{036437FF-3CDF-4296-91D9-EEC6A94E3F09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ŠKOLY: Základní škola a Mateřská škola Vlastějovice, okres Kutná Hora</a:t>
          </a:r>
          <a:endParaRPr lang="cs-CZ" sz="1400" kern="1200" dirty="0"/>
        </a:p>
      </dsp:txBody>
      <dsp:txXfrm>
        <a:off x="1258000" y="0"/>
        <a:ext cx="6498543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6498543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Olga Sýsová</a:t>
          </a:r>
          <a:endParaRPr lang="cs-CZ" sz="1400" kern="1200" dirty="0"/>
        </a:p>
      </dsp:txBody>
      <dsp:txXfrm>
        <a:off x="1273857" y="318465"/>
        <a:ext cx="6498543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6498543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</a:t>
          </a:r>
          <a:r>
            <a:rPr lang="cs-CZ" sz="1400" kern="1200" baseline="0" dirty="0" smtClean="0"/>
            <a:t> VY_32_INOVACE_06_MATEMATIKA 3. ROČNÍK ZŠ</a:t>
          </a:r>
          <a:endParaRPr lang="cs-CZ" sz="1400" kern="1200" dirty="0"/>
        </a:p>
      </dsp:txBody>
      <dsp:txXfrm>
        <a:off x="1273857" y="636930"/>
        <a:ext cx="6498543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TEMA</a:t>
          </a:r>
          <a:r>
            <a:rPr lang="cs-CZ" sz="2000" kern="1200" dirty="0" smtClean="0"/>
            <a:t>: Opakování pamětného sčítání trojciferných čísel</a:t>
          </a:r>
          <a:endParaRPr lang="cs-CZ" sz="2000" kern="1200" dirty="0"/>
        </a:p>
      </dsp:txBody>
      <dsp:txXfrm>
        <a:off x="1273857" y="955392"/>
        <a:ext cx="6498543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6498543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ČÍSLO PROJEKTU</a:t>
          </a:r>
          <a:r>
            <a:rPr lang="cs-CZ" sz="2000" kern="1200" dirty="0" smtClean="0"/>
            <a:t>: </a:t>
          </a:r>
          <a:endParaRPr lang="cs-CZ" sz="2000" kern="1200" dirty="0"/>
        </a:p>
      </dsp:txBody>
      <dsp:txXfrm>
        <a:off x="1273857" y="1273857"/>
        <a:ext cx="6498543" cy="318465"/>
      </dsp:txXfrm>
    </dsp:sp>
    <dsp:sp modelId="{6F3496AD-BFB3-4316-A25D-987A8C194B6B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0"/>
          </a:lightRig>
        </a:scene3d>
        <a:sp3d>
          <a:bevelT w="47625" h="69850"/>
          <a:contourClr>
            <a:schemeClr val="lt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DD15C17-EB9D-4A31-B8A8-7BA408E425EB}">
      <dsp:nvSpPr>
        <dsp:cNvPr id="0" name=""/>
        <dsp:cNvSpPr/>
      </dsp:nvSpPr>
      <dsp:spPr>
        <a:xfrm>
          <a:off x="1273857" y="1592322"/>
          <a:ext cx="6498543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0000" dir="5400000" rotWithShape="0">
            <a:srgbClr val="000000">
              <a:alpha val="42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CZ.1.07/1.4.00/21.0896</a:t>
          </a:r>
          <a:endParaRPr lang="cs-CZ" sz="1500" kern="1200" dirty="0"/>
        </a:p>
      </dsp:txBody>
      <dsp:txXfrm>
        <a:off x="1273857" y="1592322"/>
        <a:ext cx="6498543" cy="318462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2D9CE5F-6EAB-43B5-A3F4-DAF61C45A42C}">
      <dsp:nvSpPr>
        <dsp:cNvPr id="0" name=""/>
        <dsp:cNvSpPr/>
      </dsp:nvSpPr>
      <dsp:spPr>
        <a:xfrm>
          <a:off x="3016" y="692331"/>
          <a:ext cx="1318921" cy="79135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625</a:t>
          </a:r>
          <a:endParaRPr lang="cs-CZ" sz="3500" kern="1200" dirty="0"/>
        </a:p>
      </dsp:txBody>
      <dsp:txXfrm>
        <a:off x="3016" y="692331"/>
        <a:ext cx="1318921" cy="791352"/>
      </dsp:txXfrm>
    </dsp:sp>
    <dsp:sp modelId="{E585A67B-9E66-4CC7-A604-EA89DAE87FB7}">
      <dsp:nvSpPr>
        <dsp:cNvPr id="0" name=""/>
        <dsp:cNvSpPr/>
      </dsp:nvSpPr>
      <dsp:spPr>
        <a:xfrm>
          <a:off x="1453830" y="924461"/>
          <a:ext cx="279611" cy="3270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/>
        </a:p>
      </dsp:txBody>
      <dsp:txXfrm>
        <a:off x="1453830" y="924461"/>
        <a:ext cx="279611" cy="327092"/>
      </dsp:txXfrm>
    </dsp:sp>
    <dsp:sp modelId="{73ABF08F-FF1A-4232-A01C-EC54545B1E0E}">
      <dsp:nvSpPr>
        <dsp:cNvPr id="0" name=""/>
        <dsp:cNvSpPr/>
      </dsp:nvSpPr>
      <dsp:spPr>
        <a:xfrm>
          <a:off x="1849506" y="692331"/>
          <a:ext cx="1318921" cy="79135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725</a:t>
          </a:r>
          <a:endParaRPr lang="cs-CZ" sz="3500" kern="1200" dirty="0"/>
        </a:p>
      </dsp:txBody>
      <dsp:txXfrm>
        <a:off x="1849506" y="692331"/>
        <a:ext cx="1318921" cy="791352"/>
      </dsp:txXfrm>
    </dsp:sp>
    <dsp:sp modelId="{6A893A1F-6FD4-4F26-B123-DC59D9CAA99F}">
      <dsp:nvSpPr>
        <dsp:cNvPr id="0" name=""/>
        <dsp:cNvSpPr/>
      </dsp:nvSpPr>
      <dsp:spPr>
        <a:xfrm>
          <a:off x="3300319" y="924461"/>
          <a:ext cx="279611" cy="3270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/>
        </a:p>
      </dsp:txBody>
      <dsp:txXfrm>
        <a:off x="3300319" y="924461"/>
        <a:ext cx="279611" cy="327092"/>
      </dsp:txXfrm>
    </dsp:sp>
    <dsp:sp modelId="{8826EC42-DF92-4E9C-9683-4FCE89B2B81D}">
      <dsp:nvSpPr>
        <dsp:cNvPr id="0" name=""/>
        <dsp:cNvSpPr/>
      </dsp:nvSpPr>
      <dsp:spPr>
        <a:xfrm>
          <a:off x="3695996" y="692331"/>
          <a:ext cx="1318921" cy="79135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765</a:t>
          </a:r>
          <a:endParaRPr lang="cs-CZ" sz="3500" kern="1200" dirty="0"/>
        </a:p>
      </dsp:txBody>
      <dsp:txXfrm>
        <a:off x="3695996" y="692331"/>
        <a:ext cx="1318921" cy="791352"/>
      </dsp:txXfrm>
    </dsp:sp>
    <dsp:sp modelId="{CAF7AEC7-48B9-494A-9088-1D9E78E7DF8A}">
      <dsp:nvSpPr>
        <dsp:cNvPr id="0" name=""/>
        <dsp:cNvSpPr/>
      </dsp:nvSpPr>
      <dsp:spPr>
        <a:xfrm>
          <a:off x="5146809" y="924461"/>
          <a:ext cx="279611" cy="3270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/>
        </a:p>
      </dsp:txBody>
      <dsp:txXfrm>
        <a:off x="5146809" y="924461"/>
        <a:ext cx="279611" cy="327092"/>
      </dsp:txXfrm>
    </dsp:sp>
    <dsp:sp modelId="{FE14FF77-587C-4D74-986D-7B973488F429}">
      <dsp:nvSpPr>
        <dsp:cNvPr id="0" name=""/>
        <dsp:cNvSpPr/>
      </dsp:nvSpPr>
      <dsp:spPr>
        <a:xfrm>
          <a:off x="5542486" y="692331"/>
          <a:ext cx="1318921" cy="79135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768</a:t>
          </a:r>
          <a:endParaRPr lang="cs-CZ" sz="3500" kern="1200" dirty="0"/>
        </a:p>
      </dsp:txBody>
      <dsp:txXfrm>
        <a:off x="5542486" y="692331"/>
        <a:ext cx="1318921" cy="791352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87BF80E-3D0E-4EF8-BB81-B18258F57270}">
      <dsp:nvSpPr>
        <dsp:cNvPr id="0" name=""/>
        <dsp:cNvSpPr/>
      </dsp:nvSpPr>
      <dsp:spPr>
        <a:xfrm>
          <a:off x="3048000" y="1742510"/>
          <a:ext cx="1668009" cy="5789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9489"/>
              </a:lnTo>
              <a:lnTo>
                <a:pt x="1668009" y="289489"/>
              </a:lnTo>
              <a:lnTo>
                <a:pt x="1668009" y="57897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5839ED-6F56-433F-9082-1C726A007D6D}">
      <dsp:nvSpPr>
        <dsp:cNvPr id="0" name=""/>
        <dsp:cNvSpPr/>
      </dsp:nvSpPr>
      <dsp:spPr>
        <a:xfrm>
          <a:off x="1379990" y="1742510"/>
          <a:ext cx="1668009" cy="578978"/>
        </a:xfrm>
        <a:custGeom>
          <a:avLst/>
          <a:gdLst/>
          <a:ahLst/>
          <a:cxnLst/>
          <a:rect l="0" t="0" r="0" b="0"/>
          <a:pathLst>
            <a:path>
              <a:moveTo>
                <a:pt x="1668009" y="0"/>
              </a:moveTo>
              <a:lnTo>
                <a:pt x="1668009" y="289489"/>
              </a:lnTo>
              <a:lnTo>
                <a:pt x="0" y="289489"/>
              </a:lnTo>
              <a:lnTo>
                <a:pt x="0" y="578978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72CF72-367C-4440-8509-F00D72C923DF}">
      <dsp:nvSpPr>
        <dsp:cNvPr id="0" name=""/>
        <dsp:cNvSpPr/>
      </dsp:nvSpPr>
      <dsp:spPr>
        <a:xfrm>
          <a:off x="1669479" y="363990"/>
          <a:ext cx="2757041" cy="13785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a + b</a:t>
          </a:r>
          <a:endParaRPr lang="cs-CZ" sz="6500" kern="1200" dirty="0"/>
        </a:p>
      </dsp:txBody>
      <dsp:txXfrm>
        <a:off x="1669479" y="363990"/>
        <a:ext cx="2757041" cy="1378520"/>
      </dsp:txXfrm>
    </dsp:sp>
    <dsp:sp modelId="{051CDBD3-4226-4161-B923-A26484A46D0E}">
      <dsp:nvSpPr>
        <dsp:cNvPr id="0" name=""/>
        <dsp:cNvSpPr/>
      </dsp:nvSpPr>
      <dsp:spPr>
        <a:xfrm>
          <a:off x="1469" y="2321489"/>
          <a:ext cx="2757041" cy="13785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a</a:t>
          </a:r>
          <a:endParaRPr lang="cs-CZ" sz="6500" kern="1200" dirty="0"/>
        </a:p>
      </dsp:txBody>
      <dsp:txXfrm>
        <a:off x="1469" y="2321489"/>
        <a:ext cx="2757041" cy="1378520"/>
      </dsp:txXfrm>
    </dsp:sp>
    <dsp:sp modelId="{6041A9C5-5C8E-4043-BCC8-27EBA0A665F8}">
      <dsp:nvSpPr>
        <dsp:cNvPr id="0" name=""/>
        <dsp:cNvSpPr/>
      </dsp:nvSpPr>
      <dsp:spPr>
        <a:xfrm>
          <a:off x="3337489" y="2321489"/>
          <a:ext cx="2757041" cy="13785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b</a:t>
          </a:r>
          <a:endParaRPr lang="cs-CZ" sz="6500" kern="1200" dirty="0"/>
        </a:p>
      </dsp:txBody>
      <dsp:txXfrm>
        <a:off x="3337489" y="2321489"/>
        <a:ext cx="2757041" cy="13785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026032-61AA-42D9-81E7-62F7E6AA6CBA}" type="datetimeFigureOut">
              <a:rPr lang="cs-CZ" smtClean="0"/>
              <a:pPr/>
              <a:t>26.7.2013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18DF6C-7F48-4AE5-AAE6-D2A46D6159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667858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FE4659-7985-49B0-AFB9-855F1780E650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01589217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6592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Materiál slouží k zopakování učiva pamětného sčítání trojciferných čísel </a:t>
            </a:r>
            <a:r>
              <a:rPr lang="cs-CZ" dirty="0" smtClean="0"/>
              <a:t>                       ve </a:t>
            </a:r>
            <a:r>
              <a:rPr lang="cs-CZ" dirty="0" smtClean="0"/>
              <a:t>3. ročníku ZŠ</a:t>
            </a:r>
          </a:p>
          <a:p>
            <a:r>
              <a:rPr lang="cs-CZ" dirty="0" smtClean="0"/>
              <a:t>List 6 a 8 je určen </a:t>
            </a:r>
            <a:r>
              <a:rPr lang="cs-CZ" dirty="0" smtClean="0"/>
              <a:t>                                        k </a:t>
            </a:r>
            <a:r>
              <a:rPr lang="cs-CZ" dirty="0" smtClean="0"/>
              <a:t>samostatné práci –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k vytištění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Učebnice Matematiky pro 3. ročník, </a:t>
            </a:r>
            <a:r>
              <a:rPr lang="cs-CZ" dirty="0" smtClean="0"/>
              <a:t>2. </a:t>
            </a:r>
            <a:r>
              <a:rPr lang="cs-CZ" dirty="0"/>
              <a:t>díl</a:t>
            </a:r>
          </a:p>
          <a:p>
            <a:pPr marL="0" indent="0">
              <a:buNone/>
            </a:pPr>
            <a:r>
              <a:rPr lang="cs-CZ" dirty="0"/>
              <a:t>Autoři: RNDr. Růžena Blažková, </a:t>
            </a:r>
            <a:r>
              <a:rPr lang="cs-CZ" dirty="0" err="1"/>
              <a:t>Csc.</a:t>
            </a:r>
            <a:r>
              <a:rPr lang="cs-CZ" dirty="0"/>
              <a:t>; RNDr. Milena Vaňurová, </a:t>
            </a:r>
            <a:r>
              <a:rPr lang="cs-CZ" dirty="0" err="1"/>
              <a:t>Csc.</a:t>
            </a:r>
            <a:r>
              <a:rPr lang="cs-CZ" dirty="0"/>
              <a:t>; </a:t>
            </a:r>
          </a:p>
          <a:p>
            <a:pPr marL="0" indent="0">
              <a:buNone/>
            </a:pPr>
            <a:r>
              <a:rPr lang="cs-CZ" dirty="0"/>
              <a:t>RNDr. Květoslava Matoušková, </a:t>
            </a:r>
            <a:r>
              <a:rPr lang="cs-CZ" dirty="0" err="1"/>
              <a:t>Csc.</a:t>
            </a:r>
            <a:r>
              <a:rPr lang="cs-CZ" dirty="0"/>
              <a:t>; Hana Staudková</a:t>
            </a:r>
          </a:p>
          <a:p>
            <a:pPr marL="0" indent="0">
              <a:buNone/>
            </a:pPr>
            <a:r>
              <a:rPr lang="cs-CZ" dirty="0"/>
              <a:t>Vydáno v nakladatelství Alter </a:t>
            </a:r>
            <a:r>
              <a:rPr lang="cs-CZ" dirty="0" smtClean="0"/>
              <a:t>                v </a:t>
            </a:r>
            <a:r>
              <a:rPr lang="cs-CZ" dirty="0"/>
              <a:t>roce </a:t>
            </a:r>
            <a:r>
              <a:rPr lang="cs-CZ" dirty="0" smtClean="0"/>
              <a:t>2006</a:t>
            </a:r>
            <a:endParaRPr lang="cs-CZ" dirty="0"/>
          </a:p>
          <a:p>
            <a:r>
              <a:rPr lang="cs-CZ" dirty="0"/>
              <a:t>Můj početník –pracovní sešit k matematice pro 3. r. ZŠ</a:t>
            </a:r>
          </a:p>
          <a:p>
            <a:pPr marL="0" indent="0">
              <a:buNone/>
            </a:pPr>
            <a:r>
              <a:rPr lang="cs-CZ" dirty="0"/>
              <a:t>Autoři: RNDR. Miloslav Frýzek, Dagmar Sejkorová</a:t>
            </a:r>
          </a:p>
          <a:p>
            <a:pPr marL="0" indent="0">
              <a:buNone/>
            </a:pPr>
            <a:r>
              <a:rPr lang="cs-CZ" dirty="0"/>
              <a:t>Nakladatelství Fortuna, Praha, 2004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48724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666530"/>
          </a:xfrm>
        </p:spPr>
        <p:txBody>
          <a:bodyPr/>
          <a:lstStyle/>
          <a:p>
            <a:r>
              <a:rPr lang="cs-CZ" dirty="0" smtClean="0"/>
              <a:t>Zopakuj si:</a:t>
            </a:r>
            <a:br>
              <a:rPr lang="cs-CZ" dirty="0" smtClean="0"/>
            </a:br>
            <a:r>
              <a:rPr lang="cs-CZ" dirty="0" smtClean="0"/>
              <a:t>při sčítání zpaměti přičítáme</a:t>
            </a:r>
            <a:br>
              <a:rPr lang="cs-CZ" dirty="0" smtClean="0"/>
            </a:br>
            <a:r>
              <a:rPr lang="cs-CZ" dirty="0" smtClean="0"/>
              <a:t> k prvnímu sčítanci nejprve stovky, potom desítky a nakonec jednotky druhého sčítance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78133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Postup výpočtu si můžeme znázornit pomocí řetězce: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2132856"/>
            <a:ext cx="16802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625 + 143 = 768</a:t>
            </a:r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867449178"/>
              </p:ext>
            </p:extLst>
          </p:nvPr>
        </p:nvGraphicFramePr>
        <p:xfrm>
          <a:off x="755576" y="3284984"/>
          <a:ext cx="6864424" cy="2176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3923928" y="3474586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+ 40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580112" y="3474586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+ 3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9592" y="2708920"/>
            <a:ext cx="63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063762" y="2708920"/>
            <a:ext cx="372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cxnSp>
        <p:nvCxnSpPr>
          <p:cNvPr id="11" name="Přímá spojnice se šipkou 10"/>
          <p:cNvCxnSpPr>
            <a:stCxn id="3" idx="2"/>
            <a:endCxn id="7" idx="0"/>
          </p:cNvCxnSpPr>
          <p:nvPr/>
        </p:nvCxnSpPr>
        <p:spPr>
          <a:xfrm flipH="1">
            <a:off x="1218396" y="2502188"/>
            <a:ext cx="377314" cy="2067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>
            <a:stCxn id="3" idx="2"/>
          </p:cNvCxnSpPr>
          <p:nvPr/>
        </p:nvCxnSpPr>
        <p:spPr>
          <a:xfrm>
            <a:off x="1595710" y="2502188"/>
            <a:ext cx="95970" cy="2067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1537200" y="289358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40</a:t>
            </a:r>
            <a:endParaRPr lang="cs-CZ" dirty="0"/>
          </a:p>
        </p:txBody>
      </p:sp>
      <p:cxnSp>
        <p:nvCxnSpPr>
          <p:cNvPr id="18" name="Přímá spojnice se šipkou 17"/>
          <p:cNvCxnSpPr/>
          <p:nvPr/>
        </p:nvCxnSpPr>
        <p:spPr>
          <a:xfrm>
            <a:off x="1746552" y="2502188"/>
            <a:ext cx="317210" cy="2067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2249803" y="3474586"/>
            <a:ext cx="9941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+ 100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88821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Pyramidy sčítání</a:t>
            </a:r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70401996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733857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835696" y="414908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2750096" y="414908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683852" y="414908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212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292896" y="32009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512652" y="414908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52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4598252" y="414908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3226652" y="32009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775780" y="22865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055452" y="320096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141052" y="32009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4621662" y="22865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3690180" y="22865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3232980" y="13721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4164462" y="13721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3647454" y="4577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1403648" y="914931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80453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835696" y="414908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100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750096" y="414908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20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683852" y="414908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212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292896" y="32009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120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512652" y="414908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52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598252" y="414908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6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226652" y="32009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232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775780" y="22865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152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055452" y="320096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58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141052" y="32009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18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621662" y="22865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76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690180" y="22865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250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232980" y="13721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prstClr val="white"/>
                </a:solidFill>
              </a:rPr>
              <a:t>3</a:t>
            </a:r>
            <a:r>
              <a:rPr lang="cs-CZ" dirty="0" smtClean="0">
                <a:solidFill>
                  <a:prstClr val="white"/>
                </a:solidFill>
              </a:rPr>
              <a:t>02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164462" y="13721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126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647454" y="4577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prstClr val="white"/>
                </a:solidFill>
              </a:rPr>
              <a:t>4</a:t>
            </a:r>
            <a:r>
              <a:rPr lang="cs-CZ" dirty="0" smtClean="0">
                <a:solidFill>
                  <a:prstClr val="white"/>
                </a:solidFill>
              </a:rPr>
              <a:t>28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187624" y="914931"/>
            <a:ext cx="16237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Správné řešení: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27703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835696" y="414908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750096" y="414908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100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683852" y="414908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prstClr val="white"/>
                </a:solidFill>
              </a:rPr>
              <a:t>1</a:t>
            </a:r>
            <a:r>
              <a:rPr lang="cs-CZ" dirty="0" smtClean="0">
                <a:solidFill>
                  <a:prstClr val="white"/>
                </a:solidFill>
              </a:rPr>
              <a:t>01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292896" y="32009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108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512652" y="414908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7" name="Obdélník 6"/>
          <p:cNvSpPr/>
          <p:nvPr/>
        </p:nvSpPr>
        <p:spPr>
          <a:xfrm>
            <a:off x="4598252" y="414908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226652" y="32009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775780" y="22865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055452" y="320096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61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141052" y="32009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621662" y="22865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690180" y="22865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232980" y="13721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164462" y="13721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647454" y="4577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691680" y="1196752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86831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835696" y="414908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8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750096" y="414908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100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683852" y="414908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101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292896" y="32009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108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512652" y="414908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prstClr val="white"/>
                </a:solidFill>
              </a:rPr>
              <a:t>9</a:t>
            </a:r>
          </a:p>
        </p:txBody>
      </p:sp>
      <p:sp>
        <p:nvSpPr>
          <p:cNvPr id="7" name="Obdélník 6"/>
          <p:cNvSpPr/>
          <p:nvPr/>
        </p:nvSpPr>
        <p:spPr>
          <a:xfrm>
            <a:off x="4598252" y="414908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52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226652" y="32009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201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775780" y="22865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309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055452" y="320096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61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141052" y="32009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153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621662" y="22865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prstClr val="white"/>
                </a:solidFill>
              </a:rPr>
              <a:t>2</a:t>
            </a:r>
            <a:r>
              <a:rPr lang="cs-CZ" dirty="0" smtClean="0">
                <a:solidFill>
                  <a:prstClr val="white"/>
                </a:solidFill>
              </a:rPr>
              <a:t>14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690180" y="22865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354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232980" y="13721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663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164462" y="13721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588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647454" y="457731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white"/>
                </a:solidFill>
              </a:rPr>
              <a:t>1251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899592" y="914931"/>
            <a:ext cx="16237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Správné řešení: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30414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25</TotalTime>
  <Words>224</Words>
  <Application>Microsoft Office PowerPoint</Application>
  <PresentationFormat>Předvádění na obrazovce (4:3)</PresentationFormat>
  <Paragraphs>79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Snímek 1</vt:lpstr>
      <vt:lpstr>Anotace a citace</vt:lpstr>
      <vt:lpstr>Zopakuj si: při sčítání zpaměti přičítáme  k prvnímu sčítanci nejprve stovky, potom desítky a nakonec jednotky druhého sčítance</vt:lpstr>
      <vt:lpstr>Postup výpočtu si můžeme znázornit pomocí řetězce:</vt:lpstr>
      <vt:lpstr>Pyramidy sčítání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08G8</dc:creator>
  <cp:lastModifiedBy>Dum</cp:lastModifiedBy>
  <cp:revision>8</cp:revision>
  <dcterms:created xsi:type="dcterms:W3CDTF">2012-05-08T08:19:24Z</dcterms:created>
  <dcterms:modified xsi:type="dcterms:W3CDTF">2013-07-26T05:52:23Z</dcterms:modified>
</cp:coreProperties>
</file>