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7" r:id="rId3"/>
    <p:sldId id="257" r:id="rId4"/>
    <p:sldId id="266" r:id="rId5"/>
    <p:sldId id="259" r:id="rId6"/>
    <p:sldId id="262" r:id="rId7"/>
    <p:sldId id="265" r:id="rId8"/>
  </p:sldIdLst>
  <p:sldSz cx="9144000" cy="6858000" type="screen4x3"/>
  <p:notesSz cx="6881813" cy="100028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VY_32_INOVACE_10_MATEMATIKA VE 3. ROČNÍKU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</a:t>
          </a:r>
          <a:r>
            <a:rPr lang="cs-CZ" sz="2000" dirty="0" smtClean="0"/>
            <a:t>: </a:t>
          </a:r>
          <a:r>
            <a:rPr lang="cs-CZ" sz="1400" dirty="0" smtClean="0"/>
            <a:t>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Nakupujeme v mléčné jídelně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 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29C8E4D-B8A9-489C-9963-D30466E3DE02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E9EFBFED-1174-4443-94D2-C3C273EBE786}" type="parTrans" cxnId="{0DB7D330-8801-4BF0-B79B-0875D2873A46}">
      <dgm:prSet/>
      <dgm:spPr/>
      <dgm:t>
        <a:bodyPr/>
        <a:lstStyle/>
        <a:p>
          <a:endParaRPr lang="cs-CZ"/>
        </a:p>
      </dgm:t>
    </dgm:pt>
    <dgm:pt modelId="{1790F79F-9486-4A77-B2C2-322B260899DE}" type="sibTrans" cxnId="{0DB7D330-8801-4BF0-B79B-0875D2873A4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6DE5153-65D2-4353-8089-5EC9AF3544BB}" type="pres">
      <dgm:prSet presAssocID="{429C8E4D-B8A9-489C-9963-D30466E3DE02}" presName="vertSpace6" presStyleLbl="node1" presStyleIdx="4" presStyleCnt="6"/>
      <dgm:spPr/>
    </dgm:pt>
    <dgm:pt modelId="{5B4244CE-DA5A-4B5C-A756-43C26C42059A}" type="pres">
      <dgm:prSet presAssocID="{429C8E4D-B8A9-489C-9963-D30466E3DE02}" presName="circle6" presStyleLbl="node1" presStyleIdx="5" presStyleCnt="6"/>
      <dgm:spPr/>
    </dgm:pt>
    <dgm:pt modelId="{E54E8E0D-0879-4614-B348-8F2A3F135435}" type="pres">
      <dgm:prSet presAssocID="{429C8E4D-B8A9-489C-9963-D30466E3DE0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626CB4-A2E7-4D09-9AB3-4E915F4DAA9F}" type="pres">
      <dgm:prSet presAssocID="{429C8E4D-B8A9-489C-9963-D30466E3DE0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FF27A-CCC8-4407-B509-81AF35EA55C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4FB821-A8D3-4B01-9545-22E03AE5CAC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7E533F-C4DB-41B4-A0BA-F80218D441A7}" type="presOf" srcId="{D8197B8C-B260-4A16-BDF4-0947B075E274}" destId="{5A5FFA88-C948-4069-8E93-59FA12366E83}" srcOrd="1" destOrd="0" presId="urn:microsoft.com/office/officeart/2005/8/layout/target3"/>
    <dgm:cxn modelId="{2BEAAECB-868E-4F59-8C6E-0DD57CD7ADDD}" type="presOf" srcId="{D1B46980-6531-4606-95E6-44980827E919}" destId="{2BE915AB-18AA-4053-B92C-3BFC9ED204BB}" srcOrd="1" destOrd="0" presId="urn:microsoft.com/office/officeart/2005/8/layout/target3"/>
    <dgm:cxn modelId="{E592FD37-5699-4B7A-AFF4-98030FDA9C10}" type="presOf" srcId="{D8197B8C-B260-4A16-BDF4-0947B075E274}" destId="{25B08C86-7E15-44DC-BE7F-FFB55DD49D12}" srcOrd="0" destOrd="0" presId="urn:microsoft.com/office/officeart/2005/8/layout/target3"/>
    <dgm:cxn modelId="{9282DBF8-1C57-4D8B-BF77-AD47FB57829F}" type="presOf" srcId="{D1B46980-6531-4606-95E6-44980827E919}" destId="{6140AFEC-043D-4C43-A2F9-D0F5331DF3A3}" srcOrd="0" destOrd="0" presId="urn:microsoft.com/office/officeart/2005/8/layout/target3"/>
    <dgm:cxn modelId="{3F8101BB-5C67-4ADD-96A3-8FDE35BCC1ED}" type="presOf" srcId="{429C8E4D-B8A9-489C-9963-D30466E3DE02}" destId="{16626CB4-A2E7-4D09-9AB3-4E915F4DAA9F}" srcOrd="1" destOrd="0" presId="urn:microsoft.com/office/officeart/2005/8/layout/target3"/>
    <dgm:cxn modelId="{3405D7E4-DAF0-4DBE-9940-87DC9572BF5D}" type="presOf" srcId="{B651F6E3-6281-48DB-9319-2AEAFDAE7572}" destId="{6BB5E863-4638-4E1D-BFDE-399D028AC4ED}" srcOrd="1" destOrd="0" presId="urn:microsoft.com/office/officeart/2005/8/layout/target3"/>
    <dgm:cxn modelId="{8DBD3983-0D9A-4F25-AA4D-C6AE95076C8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057916-665F-4261-9FA4-11BEFC41069E}" type="presOf" srcId="{4C35D32F-0EAB-4CD7-82EE-45574DC2A586}" destId="{890E4F0B-2866-4A3F-A3C7-2A14B1797930}" srcOrd="1" destOrd="0" presId="urn:microsoft.com/office/officeart/2005/8/layout/target3"/>
    <dgm:cxn modelId="{A04CE7BF-CF60-472E-B59F-4D989D4777D1}" type="presOf" srcId="{D1D4F407-5343-4D3F-B5B9-D407B03CAEB4}" destId="{D005CE8C-CC26-4C3E-AC11-E15060ECD759}" srcOrd="0" destOrd="0" presId="urn:microsoft.com/office/officeart/2005/8/layout/target3"/>
    <dgm:cxn modelId="{0DB7D330-8801-4BF0-B79B-0875D2873A46}" srcId="{757F3AB3-0718-4624-B441-E567A8F0AB56}" destId="{429C8E4D-B8A9-489C-9963-D30466E3DE02}" srcOrd="5" destOrd="0" parTransId="{E9EFBFED-1174-4443-94D2-C3C273EBE786}" sibTransId="{1790F79F-9486-4A77-B2C2-322B260899DE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DBDC27F-E34E-487F-9C17-D30C10AB1FFE}" type="presOf" srcId="{429C8E4D-B8A9-489C-9963-D30466E3DE02}" destId="{E54E8E0D-0879-4614-B348-8F2A3F13543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36A10D8-9377-40F9-85CE-0EB916032A4F}" type="presOf" srcId="{D1D4F407-5343-4D3F-B5B9-D407B03CAEB4}" destId="{AED2198E-93D5-4001-81B4-73124B309672}" srcOrd="1" destOrd="0" presId="urn:microsoft.com/office/officeart/2005/8/layout/target3"/>
    <dgm:cxn modelId="{ABBAF174-AC65-4386-BB5C-53AFC38541FD}" type="presParOf" srcId="{333A1088-737F-45CB-B68E-254E46348037}" destId="{F5ABB229-8D3B-4694-996A-96F23CF14429}" srcOrd="0" destOrd="0" presId="urn:microsoft.com/office/officeart/2005/8/layout/target3"/>
    <dgm:cxn modelId="{AF5AD212-3627-4FBB-94D8-A11A8D945EA3}" type="presParOf" srcId="{333A1088-737F-45CB-B68E-254E46348037}" destId="{F41139FD-01EE-4571-8B17-4FB00FC51163}" srcOrd="1" destOrd="0" presId="urn:microsoft.com/office/officeart/2005/8/layout/target3"/>
    <dgm:cxn modelId="{DE9C0089-16CD-49B3-8C52-091DA0E7C24F}" type="presParOf" srcId="{333A1088-737F-45CB-B68E-254E46348037}" destId="{D005CE8C-CC26-4C3E-AC11-E15060ECD759}" srcOrd="2" destOrd="0" presId="urn:microsoft.com/office/officeart/2005/8/layout/target3"/>
    <dgm:cxn modelId="{AC840DC5-EA87-45DB-81F0-BF733DBCBEF1}" type="presParOf" srcId="{333A1088-737F-45CB-B68E-254E46348037}" destId="{2C702D82-9B77-49B7-9568-BB8EB47C3372}" srcOrd="3" destOrd="0" presId="urn:microsoft.com/office/officeart/2005/8/layout/target3"/>
    <dgm:cxn modelId="{DC2570D8-423D-4D32-A090-756449E31CF3}" type="presParOf" srcId="{333A1088-737F-45CB-B68E-254E46348037}" destId="{A52A0455-90FF-4808-ABD0-F02540D31D5A}" srcOrd="4" destOrd="0" presId="urn:microsoft.com/office/officeart/2005/8/layout/target3"/>
    <dgm:cxn modelId="{B3FEE7CC-74D0-4622-B7FC-B6A30C6F6B27}" type="presParOf" srcId="{333A1088-737F-45CB-B68E-254E46348037}" destId="{6140AFEC-043D-4C43-A2F9-D0F5331DF3A3}" srcOrd="5" destOrd="0" presId="urn:microsoft.com/office/officeart/2005/8/layout/target3"/>
    <dgm:cxn modelId="{2A3609DC-4BF2-489E-A178-D5CD4A5F88FC}" type="presParOf" srcId="{333A1088-737F-45CB-B68E-254E46348037}" destId="{9358AC05-5D7D-4327-9F80-1AD486AEA664}" srcOrd="6" destOrd="0" presId="urn:microsoft.com/office/officeart/2005/8/layout/target3"/>
    <dgm:cxn modelId="{41CB62DF-910D-494E-980B-488638EBDE68}" type="presParOf" srcId="{333A1088-737F-45CB-B68E-254E46348037}" destId="{313FC574-E1CD-4FB4-B054-0B805CE0447D}" srcOrd="7" destOrd="0" presId="urn:microsoft.com/office/officeart/2005/8/layout/target3"/>
    <dgm:cxn modelId="{9E4A2A06-B412-44C1-8E68-DA0D7C0C807A}" type="presParOf" srcId="{333A1088-737F-45CB-B68E-254E46348037}" destId="{619D679B-A015-4ECF-8348-D1034C574F40}" srcOrd="8" destOrd="0" presId="urn:microsoft.com/office/officeart/2005/8/layout/target3"/>
    <dgm:cxn modelId="{F8A20D49-66CE-44CD-A8DE-74AF58C2AC65}" type="presParOf" srcId="{333A1088-737F-45CB-B68E-254E46348037}" destId="{322283A8-4A27-4CDA-BAE3-F381106A9174}" srcOrd="9" destOrd="0" presId="urn:microsoft.com/office/officeart/2005/8/layout/target3"/>
    <dgm:cxn modelId="{4E30677C-CC6D-421D-81AB-072190D116AE}" type="presParOf" srcId="{333A1088-737F-45CB-B68E-254E46348037}" destId="{FFC9F71D-1B4F-4AD9-A4A6-86ADEFC8AF5C}" srcOrd="10" destOrd="0" presId="urn:microsoft.com/office/officeart/2005/8/layout/target3"/>
    <dgm:cxn modelId="{159C8269-2DDE-4E24-801B-AEA19B6465A5}" type="presParOf" srcId="{333A1088-737F-45CB-B68E-254E46348037}" destId="{25B08C86-7E15-44DC-BE7F-FFB55DD49D12}" srcOrd="11" destOrd="0" presId="urn:microsoft.com/office/officeart/2005/8/layout/target3"/>
    <dgm:cxn modelId="{D320E639-8726-4D15-B951-4958882F43AF}" type="presParOf" srcId="{333A1088-737F-45CB-B68E-254E46348037}" destId="{76644BE8-9D7C-4C09-B250-3D10AF48CBB7}" srcOrd="12" destOrd="0" presId="urn:microsoft.com/office/officeart/2005/8/layout/target3"/>
    <dgm:cxn modelId="{6783FE5B-11D1-49EB-98BE-4F78576AABC7}" type="presParOf" srcId="{333A1088-737F-45CB-B68E-254E46348037}" destId="{EE85B701-7295-41C0-BA7A-34D3756A2AE6}" srcOrd="13" destOrd="0" presId="urn:microsoft.com/office/officeart/2005/8/layout/target3"/>
    <dgm:cxn modelId="{C8F60D0A-68FF-4DDC-ABC9-03DE0020993E}" type="presParOf" srcId="{333A1088-737F-45CB-B68E-254E46348037}" destId="{8BEBB6EC-1DAA-4CAC-8A25-BC0FCBD5DBD5}" srcOrd="14" destOrd="0" presId="urn:microsoft.com/office/officeart/2005/8/layout/target3"/>
    <dgm:cxn modelId="{F0E81BE4-BEC4-4DD9-B6B3-80F3CDB9ECB7}" type="presParOf" srcId="{333A1088-737F-45CB-B68E-254E46348037}" destId="{46DE5153-65D2-4353-8089-5EC9AF3544BB}" srcOrd="15" destOrd="0" presId="urn:microsoft.com/office/officeart/2005/8/layout/target3"/>
    <dgm:cxn modelId="{3C60031D-F527-4B44-AF8F-353E44FBA41F}" type="presParOf" srcId="{333A1088-737F-45CB-B68E-254E46348037}" destId="{5B4244CE-DA5A-4B5C-A756-43C26C42059A}" srcOrd="16" destOrd="0" presId="urn:microsoft.com/office/officeart/2005/8/layout/target3"/>
    <dgm:cxn modelId="{408CF85C-72D1-415E-8878-DBCD3C408701}" type="presParOf" srcId="{333A1088-737F-45CB-B68E-254E46348037}" destId="{E54E8E0D-0879-4614-B348-8F2A3F135435}" srcOrd="17" destOrd="0" presId="urn:microsoft.com/office/officeart/2005/8/layout/target3"/>
    <dgm:cxn modelId="{C7DA448E-0277-44DA-8A1B-26731A460DDB}" type="presParOf" srcId="{333A1088-737F-45CB-B68E-254E46348037}" destId="{AED2198E-93D5-4001-81B4-73124B309672}" srcOrd="18" destOrd="0" presId="urn:microsoft.com/office/officeart/2005/8/layout/target3"/>
    <dgm:cxn modelId="{FFE0A8F2-5782-4598-B802-3568E0A3B007}" type="presParOf" srcId="{333A1088-737F-45CB-B68E-254E46348037}" destId="{2BE915AB-18AA-4053-B92C-3BFC9ED204BB}" srcOrd="19" destOrd="0" presId="urn:microsoft.com/office/officeart/2005/8/layout/target3"/>
    <dgm:cxn modelId="{61330F9D-2A29-4E27-B742-9AE49363E772}" type="presParOf" srcId="{333A1088-737F-45CB-B68E-254E46348037}" destId="{6BB5E863-4638-4E1D-BFDE-399D028AC4ED}" srcOrd="20" destOrd="0" presId="urn:microsoft.com/office/officeart/2005/8/layout/target3"/>
    <dgm:cxn modelId="{464F3628-D38F-40FF-807D-E515D4BBD673}" type="presParOf" srcId="{333A1088-737F-45CB-B68E-254E46348037}" destId="{5A5FFA88-C948-4069-8E93-59FA12366E83}" srcOrd="21" destOrd="0" presId="urn:microsoft.com/office/officeart/2005/8/layout/target3"/>
    <dgm:cxn modelId="{7A25B660-7143-4E7C-B9FC-28A21B79C476}" type="presParOf" srcId="{333A1088-737F-45CB-B68E-254E46348037}" destId="{890E4F0B-2866-4A3F-A3C7-2A14B1797930}" srcOrd="22" destOrd="0" presId="urn:microsoft.com/office/officeart/2005/8/layout/target3"/>
    <dgm:cxn modelId="{38E63535-7617-4013-A525-1C5E47E7C8D2}" type="presParOf" srcId="{333A1088-737F-45CB-B68E-254E46348037}" destId="{16626CB4-A2E7-4D09-9AB3-4E915F4DAA9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43960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</a:t>
          </a:r>
          <a:r>
            <a:rPr lang="cs-CZ" sz="2000" kern="1200" dirty="0" smtClean="0"/>
            <a:t>: </a:t>
          </a:r>
          <a:r>
            <a:rPr lang="cs-CZ" sz="1400" kern="1200" dirty="0" smtClean="0"/>
            <a:t>Mgr. Olga Sýsová</a:t>
          </a:r>
          <a:endParaRPr lang="cs-CZ" sz="1400" kern="1200" dirty="0"/>
        </a:p>
      </dsp:txBody>
      <dsp:txXfrm>
        <a:off x="1273857" y="343960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VY_32_INOVACE_10_MATEMATIKA VE 3. ROČNÍKU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Nakupujeme v mléčné jídelně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</a:t>
          </a:r>
          <a:endParaRPr lang="cs-CZ" sz="1400" kern="1200" dirty="0"/>
        </a:p>
      </dsp:txBody>
      <dsp:txXfrm>
        <a:off x="1273857" y="1273857"/>
        <a:ext cx="6498543" cy="318465"/>
      </dsp:txXfrm>
    </dsp:sp>
    <dsp:sp modelId="{5B4244CE-DA5A-4B5C-A756-43C26C42059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54E8E0D-0879-4614-B348-8F2A3F135435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A1A2A6BA-0033-4ADC-ADDE-7BE071C26A58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50888"/>
            <a:ext cx="4997450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8182" y="4751348"/>
            <a:ext cx="5505450" cy="4501277"/>
          </a:xfrm>
          <a:prstGeom prst="rect">
            <a:avLst/>
          </a:prstGeom>
        </p:spPr>
        <p:txBody>
          <a:bodyPr vert="horz" lIns="96478" tIns="48239" rIns="96478" bIns="48239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98102" y="9500960"/>
            <a:ext cx="2982119" cy="500142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859A1DE2-B09B-4322-ABB7-646BDB64C1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292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203DD0E-0662-42C0-8210-54A5B432C404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3CA91D-26E0-49C3-8FE8-9D6C34C038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022628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5771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Procvičování </a:t>
            </a:r>
          </a:p>
          <a:p>
            <a:r>
              <a:rPr lang="cs-CZ" dirty="0"/>
              <a:t>Očekávaný výstup: žák si na předmětech </a:t>
            </a:r>
          </a:p>
          <a:p>
            <a:r>
              <a:rPr lang="cs-CZ" dirty="0"/>
              <a:t>z praktického života (nákup v mléčné jídelně) zopakuje pamětné sčítání a odčítání jednociferných a dvouciferných čísel </a:t>
            </a:r>
            <a:r>
              <a:rPr lang="cs-CZ" dirty="0" smtClean="0"/>
              <a:t>                     s </a:t>
            </a:r>
            <a:r>
              <a:rPr lang="cs-CZ" dirty="0"/>
              <a:t>přechodem i bez přechodu 10, porovnávání čísel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Učebnice Matematiky pro 3. ročník, 2.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  <a:r>
              <a:rPr lang="cs-CZ" dirty="0" smtClean="0"/>
              <a:t>RNDr</a:t>
            </a:r>
            <a:r>
              <a:rPr lang="cs-CZ" dirty="0"/>
              <a:t>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v roce 2006</a:t>
            </a:r>
          </a:p>
          <a:p>
            <a:endParaRPr lang="cs-CZ" dirty="0"/>
          </a:p>
          <a:p>
            <a:r>
              <a:rPr lang="cs-CZ" dirty="0"/>
              <a:t>Obrázky: zdroj klipart </a:t>
            </a:r>
            <a:r>
              <a:rPr lang="cs-CZ" dirty="0" smtClean="0"/>
              <a:t>Microsoft – 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189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582341"/>
            <a:ext cx="61024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Jídelní lístek:</a:t>
            </a:r>
            <a:endParaRPr lang="cs-CZ" dirty="0"/>
          </a:p>
          <a:p>
            <a:pPr lvl="0"/>
            <a:r>
              <a:rPr lang="cs-CZ" dirty="0"/>
              <a:t>zmrzlinový pohár …………………… 25,-Kč</a:t>
            </a:r>
          </a:p>
          <a:p>
            <a:pPr lvl="0"/>
            <a:r>
              <a:rPr lang="cs-CZ" dirty="0"/>
              <a:t>zmrzlina v kornoutku </a:t>
            </a:r>
            <a:r>
              <a:rPr lang="cs-CZ" dirty="0" smtClean="0"/>
              <a:t>…………….. </a:t>
            </a:r>
            <a:r>
              <a:rPr lang="cs-CZ" dirty="0"/>
              <a:t>12,-Kč</a:t>
            </a:r>
          </a:p>
          <a:p>
            <a:pPr lvl="0"/>
            <a:r>
              <a:rPr lang="cs-CZ" dirty="0"/>
              <a:t>čaj ……………………………………  9,-Kč</a:t>
            </a:r>
          </a:p>
          <a:p>
            <a:pPr lvl="0"/>
            <a:r>
              <a:rPr lang="cs-CZ" dirty="0"/>
              <a:t>káva …………………………………. 14,-Kč</a:t>
            </a:r>
          </a:p>
          <a:p>
            <a:pPr lvl="0"/>
            <a:r>
              <a:rPr lang="cs-CZ" dirty="0"/>
              <a:t>toast s rajčaty </a:t>
            </a:r>
            <a:r>
              <a:rPr lang="cs-CZ" dirty="0" smtClean="0"/>
              <a:t>……………………... </a:t>
            </a:r>
            <a:r>
              <a:rPr lang="cs-CZ" dirty="0"/>
              <a:t>17,-Kč</a:t>
            </a:r>
          </a:p>
          <a:p>
            <a:pPr lvl="0"/>
            <a:r>
              <a:rPr lang="cs-CZ" dirty="0"/>
              <a:t>sýrová jednohubka </a:t>
            </a:r>
            <a:r>
              <a:rPr lang="cs-CZ" dirty="0" smtClean="0"/>
              <a:t>………………...  </a:t>
            </a:r>
            <a:r>
              <a:rPr lang="cs-CZ" dirty="0"/>
              <a:t>2,-Kč</a:t>
            </a:r>
          </a:p>
          <a:p>
            <a:pPr lvl="0"/>
            <a:r>
              <a:rPr lang="cs-CZ" dirty="0"/>
              <a:t>šunková jednohubka </a:t>
            </a:r>
            <a:r>
              <a:rPr lang="cs-CZ" dirty="0" smtClean="0"/>
              <a:t>………………. </a:t>
            </a:r>
            <a:r>
              <a:rPr lang="cs-CZ" dirty="0"/>
              <a:t>3,-Kč</a:t>
            </a:r>
          </a:p>
          <a:p>
            <a:pPr lvl="0"/>
            <a:r>
              <a:rPr lang="cs-CZ" dirty="0"/>
              <a:t>plněná bageta </a:t>
            </a:r>
            <a:r>
              <a:rPr lang="cs-CZ" dirty="0" smtClean="0"/>
              <a:t>……………………... </a:t>
            </a:r>
            <a:r>
              <a:rPr lang="cs-CZ" dirty="0"/>
              <a:t>21,-Kč</a:t>
            </a:r>
          </a:p>
          <a:p>
            <a:pPr lvl="0"/>
            <a:r>
              <a:rPr lang="cs-CZ" dirty="0"/>
              <a:t>puding s oplatkou </a:t>
            </a:r>
            <a:r>
              <a:rPr lang="cs-CZ" dirty="0" smtClean="0"/>
              <a:t>………………… </a:t>
            </a:r>
            <a:r>
              <a:rPr lang="cs-CZ" dirty="0"/>
              <a:t>15,-Kč</a:t>
            </a:r>
          </a:p>
          <a:p>
            <a:pPr lvl="0"/>
            <a:r>
              <a:rPr lang="cs-CZ" dirty="0"/>
              <a:t>mléko </a:t>
            </a:r>
            <a:r>
              <a:rPr lang="cs-CZ" dirty="0" smtClean="0"/>
              <a:t>………………………….…… </a:t>
            </a:r>
            <a:r>
              <a:rPr lang="cs-CZ" dirty="0"/>
              <a:t>10,-Kč</a:t>
            </a:r>
          </a:p>
          <a:p>
            <a:pPr lvl="0"/>
            <a:r>
              <a:rPr lang="cs-CZ" dirty="0"/>
              <a:t>plněné vejce </a:t>
            </a:r>
            <a:r>
              <a:rPr lang="cs-CZ" dirty="0" smtClean="0"/>
              <a:t>………………………..  </a:t>
            </a:r>
            <a:r>
              <a:rPr lang="cs-CZ" dirty="0"/>
              <a:t>7,-Kč</a:t>
            </a:r>
          </a:p>
          <a:p>
            <a:r>
              <a:rPr lang="cs-CZ" dirty="0"/>
              <a:t> </a:t>
            </a:r>
          </a:p>
        </p:txBody>
      </p:sp>
      <p:pic>
        <p:nvPicPr>
          <p:cNvPr id="2050" name="Picture 2" descr="C:\Users\08G8\AppData\Local\Microsoft\Windows\Temporary Internet Files\Content.IE5\56RY4OTM\MC900424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9623" y="3717032"/>
            <a:ext cx="135255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34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Seřaď jednotlivé druhy občerstvení podle ceny od nejlevnějšího: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cs-CZ" sz="3800" dirty="0"/>
              <a:t>zmrzlinový pohár …………………… 25,-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zmrzlina v kornoutku ……………….. 12,-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čaj ……………………………………  9,-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káva …………………………………. 14,-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toast s rajčaty ………………………... 17,-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 smtClean="0"/>
              <a:t>plněná </a:t>
            </a:r>
            <a:r>
              <a:rPr lang="cs-CZ" sz="3800" dirty="0"/>
              <a:t>bageta ………………………... 21,-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puding s oplatkou …………………… 15,-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mléko ………………………………… 10,-</a:t>
            </a:r>
            <a:r>
              <a:rPr lang="cs-CZ" sz="3800" dirty="0" smtClean="0"/>
              <a:t>Kč</a:t>
            </a:r>
          </a:p>
          <a:p>
            <a:pPr lvl="0"/>
            <a:endParaRPr lang="cs-CZ" sz="3800" dirty="0"/>
          </a:p>
          <a:p>
            <a:pPr lvl="0"/>
            <a:r>
              <a:rPr lang="cs-CZ" sz="3800" dirty="0"/>
              <a:t>plněné vejce …………………………..  7,-Kč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3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1. ----------------------------------------------------------------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……………………………………………………………………….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3. ……………………………………………………………………….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4. ……………………………………………………………………….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5. ……………………………………………………………………….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6. ……………………………………………………………………….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7. ……………………………………………………………………….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8. ……………………………………………………………………….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9. ………………………………………………………………………..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0870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3960440"/>
          </a:xfrm>
        </p:spPr>
        <p:txBody>
          <a:bodyPr>
            <a:normAutofit/>
          </a:bodyPr>
          <a:lstStyle/>
          <a:p>
            <a:r>
              <a:rPr lang="cs-CZ" dirty="0" smtClean="0"/>
              <a:t>Občerstvení </a:t>
            </a:r>
            <a:r>
              <a:rPr lang="cs-CZ" dirty="0"/>
              <a:t>pro </a:t>
            </a:r>
            <a:r>
              <a:rPr lang="cs-CZ" dirty="0" smtClean="0"/>
              <a:t>rodinu:</a:t>
            </a:r>
            <a:br>
              <a:rPr lang="cs-CZ" dirty="0" smtClean="0"/>
            </a:br>
            <a:r>
              <a:rPr lang="cs-CZ" dirty="0" smtClean="0"/>
              <a:t>spočítej </a:t>
            </a:r>
            <a:r>
              <a:rPr lang="cs-CZ" dirty="0"/>
              <a:t>jeho cenu nejprve pro jednotlivé členy rodiny a pak celkovou cenu:</a:t>
            </a:r>
            <a:br>
              <a:rPr lang="cs-CZ" dirty="0"/>
            </a:br>
            <a:r>
              <a:rPr lang="cs-CZ" b="1" u="sng" dirty="0"/>
              <a:t>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08G8\AppData\Local\Microsoft\Windows\Temporary Internet Files\Content.IE5\CL1IGCK4\MC900412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74301"/>
            <a:ext cx="1863505" cy="21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023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671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Tatínek: plněná bageta a káva:…………………………………………………………….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844824"/>
            <a:ext cx="6559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Maminka: toast s rajčaty a čaj:………………………………………………………….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924944"/>
            <a:ext cx="6367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Honzík: puding s oplatkou a mléko:………………………………………………..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933056"/>
            <a:ext cx="63525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Janička: zmrzlinový pohár:…………………………………………………………….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5085184"/>
            <a:ext cx="6241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Celková cena:………………………………………………………………………………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632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4204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Tatínek: plněná bageta a káva: 21 + 14 = 35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M</a:t>
            </a:r>
            <a:r>
              <a:rPr lang="cs-CZ" dirty="0" smtClean="0">
                <a:solidFill>
                  <a:prstClr val="black"/>
                </a:solidFill>
              </a:rPr>
              <a:t>aminka: toast s rajčaty a čaj:17 + 9 = 26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Honzík: puding s oplatkou a mléko: 15 + 10 = 25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93305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Janička: zmrzlinový pohár: 25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5085184"/>
            <a:ext cx="3691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Celková cena: 35 + 26 + 25 + 25 = 111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76672"/>
            <a:ext cx="17625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113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271</Words>
  <Application>Microsoft Office PowerPoint</Application>
  <PresentationFormat>Předvádění na obrazovce (4:3)</PresentationFormat>
  <Paragraphs>83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 a citace</vt:lpstr>
      <vt:lpstr>Snímek 3</vt:lpstr>
      <vt:lpstr>Seřaď jednotlivé druhy občerstvení podle ceny od nejlevnějšího:</vt:lpstr>
      <vt:lpstr>Občerstvení pro rodinu: spočítej jeho cenu nejprve pro jednotlivé členy rodiny a pak celkovou cenu:    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Nakupujeme v mléčné jídelně</dc:title>
  <dc:creator>08G8</dc:creator>
  <cp:lastModifiedBy>Dum</cp:lastModifiedBy>
  <cp:revision>16</cp:revision>
  <cp:lastPrinted>2012-05-05T11:54:51Z</cp:lastPrinted>
  <dcterms:created xsi:type="dcterms:W3CDTF">2012-04-24T18:31:35Z</dcterms:created>
  <dcterms:modified xsi:type="dcterms:W3CDTF">2013-07-26T05:59:30Z</dcterms:modified>
</cp:coreProperties>
</file>