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</a:t>
          </a:r>
          <a:r>
            <a:rPr lang="cs-CZ" sz="1600" baseline="0" dirty="0" smtClean="0"/>
            <a:t> VY_32_INOVACE_12_MATEMATIKA 3. ROČNÍK ZŠ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</a:t>
          </a:r>
          <a:r>
            <a:rPr lang="cs-CZ" sz="2000" dirty="0" smtClean="0"/>
            <a:t>: </a:t>
          </a:r>
          <a:r>
            <a:rPr lang="cs-CZ" sz="1400" dirty="0" smtClean="0"/>
            <a:t>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Olga Sýsová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/>
            <a:t>TÉMA: Práce s diagramem</a:t>
          </a:r>
          <a:endParaRPr lang="cs-CZ" sz="16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/>
            <a:t>ČÍSLO PROJEKTU</a:t>
          </a:r>
          <a:r>
            <a:rPr lang="cs-CZ" sz="2000" dirty="0" smtClean="0"/>
            <a:t>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19EADD24-CB39-4991-9009-68EB3B6796A4}">
      <dgm:prSet/>
      <dgm:spPr/>
      <dgm:t>
        <a:bodyPr/>
        <a:lstStyle/>
        <a:p>
          <a:pPr rtl="0"/>
          <a:r>
            <a:rPr lang="cs-CZ" dirty="0" smtClean="0"/>
            <a:t>CZ.1.07/1.4.00/21.0896</a:t>
          </a:r>
          <a:endParaRPr lang="cs-CZ" dirty="0"/>
        </a:p>
      </dgm:t>
    </dgm:pt>
    <dgm:pt modelId="{87879CAD-B8D7-45F2-9A6C-77CEED95C400}" type="parTrans" cxnId="{26EDB164-C761-4641-9DDF-4E7CF798DB77}">
      <dgm:prSet/>
      <dgm:spPr/>
      <dgm:t>
        <a:bodyPr/>
        <a:lstStyle/>
        <a:p>
          <a:endParaRPr lang="cs-CZ"/>
        </a:p>
      </dgm:t>
    </dgm:pt>
    <dgm:pt modelId="{94EC1A69-1B47-4F4B-A03B-FBBF5252E7C0}" type="sibTrans" cxnId="{26EDB164-C761-4641-9DDF-4E7CF798DB77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2EB0A797-9C74-44F0-920C-DF93F4878E03}" type="pres">
      <dgm:prSet presAssocID="{19EADD24-CB39-4991-9009-68EB3B6796A4}" presName="vertSpace6" presStyleLbl="node1" presStyleIdx="4" presStyleCnt="6"/>
      <dgm:spPr/>
    </dgm:pt>
    <dgm:pt modelId="{C2C23D6C-2692-4D5A-BE0E-AF717BFD0648}" type="pres">
      <dgm:prSet presAssocID="{19EADD24-CB39-4991-9009-68EB3B6796A4}" presName="circle6" presStyleLbl="node1" presStyleIdx="5" presStyleCnt="6"/>
      <dgm:spPr/>
    </dgm:pt>
    <dgm:pt modelId="{4A1C3121-CEEA-49F6-9F64-C68D97AAA4C2}" type="pres">
      <dgm:prSet presAssocID="{19EADD24-CB39-4991-9009-68EB3B6796A4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31B7C48-42DC-478C-A317-0443DECDBB3F}" type="pres">
      <dgm:prSet presAssocID="{19EADD24-CB39-4991-9009-68EB3B6796A4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9B6B570-8D14-4AAF-85F8-FC4F10D2727D}" type="presOf" srcId="{D1B46980-6531-4606-95E6-44980827E919}" destId="{2BE915AB-18AA-4053-B92C-3BFC9ED204BB}" srcOrd="1" destOrd="0" presId="urn:microsoft.com/office/officeart/2005/8/layout/target3"/>
    <dgm:cxn modelId="{35DE6E62-B50A-41F7-92B7-90B8A83BE307}" type="presOf" srcId="{757F3AB3-0718-4624-B441-E567A8F0AB56}" destId="{333A1088-737F-45CB-B68E-254E46348037}" srcOrd="0" destOrd="0" presId="urn:microsoft.com/office/officeart/2005/8/layout/target3"/>
    <dgm:cxn modelId="{EC8FFFB3-4D56-4F8E-945C-6F6897782C17}" type="presOf" srcId="{4C35D32F-0EAB-4CD7-82EE-45574DC2A586}" destId="{8BEBB6EC-1DAA-4CAC-8A25-BC0FCBD5DBD5}" srcOrd="0" destOrd="0" presId="urn:microsoft.com/office/officeart/2005/8/layout/target3"/>
    <dgm:cxn modelId="{54B68F76-4F6C-4EB1-A36A-2515E2C0C699}" type="presOf" srcId="{D1D4F407-5343-4D3F-B5B9-D407B03CAEB4}" destId="{AED2198E-93D5-4001-81B4-73124B309672}" srcOrd="1" destOrd="0" presId="urn:microsoft.com/office/officeart/2005/8/layout/target3"/>
    <dgm:cxn modelId="{1AB39605-C798-41D4-A5D0-6596FC84867C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DDCA504-C623-4FA3-ACE9-15E9C7082BA8}" type="presOf" srcId="{4C35D32F-0EAB-4CD7-82EE-45574DC2A586}" destId="{890E4F0B-2866-4A3F-A3C7-2A14B1797930}" srcOrd="1" destOrd="0" presId="urn:microsoft.com/office/officeart/2005/8/layout/target3"/>
    <dgm:cxn modelId="{26EDB164-C761-4641-9DDF-4E7CF798DB77}" srcId="{757F3AB3-0718-4624-B441-E567A8F0AB56}" destId="{19EADD24-CB39-4991-9009-68EB3B6796A4}" srcOrd="5" destOrd="0" parTransId="{87879CAD-B8D7-45F2-9A6C-77CEED95C400}" sibTransId="{94EC1A69-1B47-4F4B-A03B-FBBF5252E7C0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D7EBC325-A492-4B1E-8D8E-F8C585CE10CC}" type="presOf" srcId="{19EADD24-CB39-4991-9009-68EB3B6796A4}" destId="{631B7C48-42DC-478C-A317-0443DECDBB3F}" srcOrd="1" destOrd="0" presId="urn:microsoft.com/office/officeart/2005/8/layout/target3"/>
    <dgm:cxn modelId="{B0DC6B30-4BD0-47F0-9797-0CFD6F2685FC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37641EC-1ADE-4DF5-B2FD-63DF4CD1A4DB}" type="presOf" srcId="{D1D4F407-5343-4D3F-B5B9-D407B03CAEB4}" destId="{D005CE8C-CC26-4C3E-AC11-E15060ECD759}" srcOrd="0" destOrd="0" presId="urn:microsoft.com/office/officeart/2005/8/layout/target3"/>
    <dgm:cxn modelId="{DB895AF8-E305-4B24-BBC5-3704C9FE0108}" type="presOf" srcId="{19EADD24-CB39-4991-9009-68EB3B6796A4}" destId="{4A1C3121-CEEA-49F6-9F64-C68D97AAA4C2}" srcOrd="0" destOrd="0" presId="urn:microsoft.com/office/officeart/2005/8/layout/target3"/>
    <dgm:cxn modelId="{7C26DFB0-D749-4694-8B38-FA7E4D40BB70}" type="presOf" srcId="{D8197B8C-B260-4A16-BDF4-0947B075E274}" destId="{5A5FFA88-C948-4069-8E93-59FA12366E83}" srcOrd="1" destOrd="0" presId="urn:microsoft.com/office/officeart/2005/8/layout/target3"/>
    <dgm:cxn modelId="{4C7534D5-BD4A-4E0E-B411-7758D7477540}" type="presOf" srcId="{D1B46980-6531-4606-95E6-44980827E919}" destId="{6140AFEC-043D-4C43-A2F9-D0F5331DF3A3}" srcOrd="0" destOrd="0" presId="urn:microsoft.com/office/officeart/2005/8/layout/target3"/>
    <dgm:cxn modelId="{51231761-5213-4E7F-B94D-3BCB51EEF342}" type="presOf" srcId="{B651F6E3-6281-48DB-9319-2AEAFDAE7572}" destId="{6BB5E863-4638-4E1D-BFDE-399D028AC4ED}" srcOrd="1" destOrd="0" presId="urn:microsoft.com/office/officeart/2005/8/layout/target3"/>
    <dgm:cxn modelId="{C430CB6B-077B-4F24-915B-19FDB32C2991}" type="presParOf" srcId="{333A1088-737F-45CB-B68E-254E46348037}" destId="{F5ABB229-8D3B-4694-996A-96F23CF14429}" srcOrd="0" destOrd="0" presId="urn:microsoft.com/office/officeart/2005/8/layout/target3"/>
    <dgm:cxn modelId="{5A3DB40A-2895-41D7-B225-7A9A5C2EA566}" type="presParOf" srcId="{333A1088-737F-45CB-B68E-254E46348037}" destId="{F41139FD-01EE-4571-8B17-4FB00FC51163}" srcOrd="1" destOrd="0" presId="urn:microsoft.com/office/officeart/2005/8/layout/target3"/>
    <dgm:cxn modelId="{CFF1C2D4-DBCD-4DE2-9466-DA659A17C21D}" type="presParOf" srcId="{333A1088-737F-45CB-B68E-254E46348037}" destId="{D005CE8C-CC26-4C3E-AC11-E15060ECD759}" srcOrd="2" destOrd="0" presId="urn:microsoft.com/office/officeart/2005/8/layout/target3"/>
    <dgm:cxn modelId="{B45DD037-CDE5-4DE5-85DE-C709FF28706A}" type="presParOf" srcId="{333A1088-737F-45CB-B68E-254E46348037}" destId="{2C702D82-9B77-49B7-9568-BB8EB47C3372}" srcOrd="3" destOrd="0" presId="urn:microsoft.com/office/officeart/2005/8/layout/target3"/>
    <dgm:cxn modelId="{928A8AD2-E4D5-4BA8-99C8-3CB3F091E358}" type="presParOf" srcId="{333A1088-737F-45CB-B68E-254E46348037}" destId="{A52A0455-90FF-4808-ABD0-F02540D31D5A}" srcOrd="4" destOrd="0" presId="urn:microsoft.com/office/officeart/2005/8/layout/target3"/>
    <dgm:cxn modelId="{B6C052AE-46ED-48A3-A3A6-B510FBAB25F4}" type="presParOf" srcId="{333A1088-737F-45CB-B68E-254E46348037}" destId="{6140AFEC-043D-4C43-A2F9-D0F5331DF3A3}" srcOrd="5" destOrd="0" presId="urn:microsoft.com/office/officeart/2005/8/layout/target3"/>
    <dgm:cxn modelId="{CB3E3E4C-CD1C-40C1-B5A3-1210251F2403}" type="presParOf" srcId="{333A1088-737F-45CB-B68E-254E46348037}" destId="{9358AC05-5D7D-4327-9F80-1AD486AEA664}" srcOrd="6" destOrd="0" presId="urn:microsoft.com/office/officeart/2005/8/layout/target3"/>
    <dgm:cxn modelId="{6110B620-4469-4771-AF16-9C40C6F74B2E}" type="presParOf" srcId="{333A1088-737F-45CB-B68E-254E46348037}" destId="{313FC574-E1CD-4FB4-B054-0B805CE0447D}" srcOrd="7" destOrd="0" presId="urn:microsoft.com/office/officeart/2005/8/layout/target3"/>
    <dgm:cxn modelId="{BC552D6C-A4CF-4B0E-BCC0-791B15538ABB}" type="presParOf" srcId="{333A1088-737F-45CB-B68E-254E46348037}" destId="{619D679B-A015-4ECF-8348-D1034C574F40}" srcOrd="8" destOrd="0" presId="urn:microsoft.com/office/officeart/2005/8/layout/target3"/>
    <dgm:cxn modelId="{B02BDEB0-765B-4EE5-A7A4-F7EA742EFC62}" type="presParOf" srcId="{333A1088-737F-45CB-B68E-254E46348037}" destId="{322283A8-4A27-4CDA-BAE3-F381106A9174}" srcOrd="9" destOrd="0" presId="urn:microsoft.com/office/officeart/2005/8/layout/target3"/>
    <dgm:cxn modelId="{604DBFA5-42C5-4355-9C9F-C49004C6749F}" type="presParOf" srcId="{333A1088-737F-45CB-B68E-254E46348037}" destId="{FFC9F71D-1B4F-4AD9-A4A6-86ADEFC8AF5C}" srcOrd="10" destOrd="0" presId="urn:microsoft.com/office/officeart/2005/8/layout/target3"/>
    <dgm:cxn modelId="{D401C047-7960-45D6-915D-39A78A5C67AD}" type="presParOf" srcId="{333A1088-737F-45CB-B68E-254E46348037}" destId="{25B08C86-7E15-44DC-BE7F-FFB55DD49D12}" srcOrd="11" destOrd="0" presId="urn:microsoft.com/office/officeart/2005/8/layout/target3"/>
    <dgm:cxn modelId="{36CE08EA-5D01-40BB-8216-6705FA415F89}" type="presParOf" srcId="{333A1088-737F-45CB-B68E-254E46348037}" destId="{76644BE8-9D7C-4C09-B250-3D10AF48CBB7}" srcOrd="12" destOrd="0" presId="urn:microsoft.com/office/officeart/2005/8/layout/target3"/>
    <dgm:cxn modelId="{C4A83DED-BCC5-4341-BC59-1DFF7D72BC91}" type="presParOf" srcId="{333A1088-737F-45CB-B68E-254E46348037}" destId="{EE85B701-7295-41C0-BA7A-34D3756A2AE6}" srcOrd="13" destOrd="0" presId="urn:microsoft.com/office/officeart/2005/8/layout/target3"/>
    <dgm:cxn modelId="{06F86D73-1D3B-4B81-87CA-7846B760F659}" type="presParOf" srcId="{333A1088-737F-45CB-B68E-254E46348037}" destId="{8BEBB6EC-1DAA-4CAC-8A25-BC0FCBD5DBD5}" srcOrd="14" destOrd="0" presId="urn:microsoft.com/office/officeart/2005/8/layout/target3"/>
    <dgm:cxn modelId="{7E6A3070-E132-43D1-BB0A-9C873D64CD88}" type="presParOf" srcId="{333A1088-737F-45CB-B68E-254E46348037}" destId="{2EB0A797-9C74-44F0-920C-DF93F4878E03}" srcOrd="15" destOrd="0" presId="urn:microsoft.com/office/officeart/2005/8/layout/target3"/>
    <dgm:cxn modelId="{2D3ABFA6-8061-45CB-B0C0-A1F7B0F933FA}" type="presParOf" srcId="{333A1088-737F-45CB-B68E-254E46348037}" destId="{C2C23D6C-2692-4D5A-BE0E-AF717BFD0648}" srcOrd="16" destOrd="0" presId="urn:microsoft.com/office/officeart/2005/8/layout/target3"/>
    <dgm:cxn modelId="{2844F757-52F8-4A72-B881-C9E5C7884EAE}" type="presParOf" srcId="{333A1088-737F-45CB-B68E-254E46348037}" destId="{4A1C3121-CEEA-49F6-9F64-C68D97AAA4C2}" srcOrd="17" destOrd="0" presId="urn:microsoft.com/office/officeart/2005/8/layout/target3"/>
    <dgm:cxn modelId="{D46BDE35-6465-4304-B6FC-34B97956B1D3}" type="presParOf" srcId="{333A1088-737F-45CB-B68E-254E46348037}" destId="{AED2198E-93D5-4001-81B4-73124B309672}" srcOrd="18" destOrd="0" presId="urn:microsoft.com/office/officeart/2005/8/layout/target3"/>
    <dgm:cxn modelId="{8E724038-047B-48A5-87CE-35545302B56B}" type="presParOf" srcId="{333A1088-737F-45CB-B68E-254E46348037}" destId="{2BE915AB-18AA-4053-B92C-3BFC9ED204BB}" srcOrd="19" destOrd="0" presId="urn:microsoft.com/office/officeart/2005/8/layout/target3"/>
    <dgm:cxn modelId="{0BD16B59-A65C-472B-95B2-54ECFE28DFFF}" type="presParOf" srcId="{333A1088-737F-45CB-B68E-254E46348037}" destId="{6BB5E863-4638-4E1D-BFDE-399D028AC4ED}" srcOrd="20" destOrd="0" presId="urn:microsoft.com/office/officeart/2005/8/layout/target3"/>
    <dgm:cxn modelId="{003D0982-6CC1-4A84-9258-011B513EF988}" type="presParOf" srcId="{333A1088-737F-45CB-B68E-254E46348037}" destId="{5A5FFA88-C948-4069-8E93-59FA12366E83}" srcOrd="21" destOrd="0" presId="urn:microsoft.com/office/officeart/2005/8/layout/target3"/>
    <dgm:cxn modelId="{61D31AEC-ED7F-4217-A953-6075FD550AB0}" type="presParOf" srcId="{333A1088-737F-45CB-B68E-254E46348037}" destId="{890E4F0B-2866-4A3F-A3C7-2A14B1797930}" srcOrd="22" destOrd="0" presId="urn:microsoft.com/office/officeart/2005/8/layout/target3"/>
    <dgm:cxn modelId="{CFA53FF2-1362-4545-A3C6-246D933B2AF4}" type="presParOf" srcId="{333A1088-737F-45CB-B68E-254E46348037}" destId="{631B7C48-42DC-478C-A317-0443DECDBB3F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</a:t>
          </a:r>
          <a:r>
            <a:rPr lang="cs-CZ" sz="2000" kern="1200" dirty="0" smtClean="0"/>
            <a:t>: </a:t>
          </a:r>
          <a:r>
            <a:rPr lang="cs-CZ" sz="1400" kern="1200" dirty="0" smtClean="0"/>
            <a:t>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Mgr. Olga Sýsová</a:t>
          </a:r>
          <a:endParaRPr lang="cs-CZ" sz="16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</a:t>
          </a:r>
          <a:r>
            <a:rPr lang="cs-CZ" sz="1600" kern="1200" baseline="0" dirty="0" smtClean="0"/>
            <a:t> VY_32_INOVACE_12_MATEMATIKA 3. ROČNÍK ZŠ</a:t>
          </a:r>
          <a:endParaRPr lang="cs-CZ" sz="16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TÉMA: Práce s diagramem</a:t>
          </a:r>
          <a:endParaRPr lang="cs-CZ" sz="16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ČÍSLO PROJEKTU</a:t>
          </a:r>
          <a:r>
            <a:rPr lang="cs-CZ" sz="2000" kern="1200" dirty="0" smtClean="0"/>
            <a:t>: 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C2C23D6C-2692-4D5A-BE0E-AF717BFD0648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A1C3121-CEEA-49F6-9F64-C68D97AAA4C2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CZ.1.07/1.4.00/21.0896</a:t>
          </a:r>
          <a:endParaRPr lang="cs-CZ" sz="15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B4FBD6-E24B-4560-8E9D-254E04917DF6}" type="datetimeFigureOut">
              <a:rPr lang="cs-CZ" smtClean="0"/>
              <a:pPr/>
              <a:t>26.7.2013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8E312D-C4FF-4EFD-B045-DE32546D8C75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771538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26.7.2013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26.7.2013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26.7.2013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26.7.2013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26.7.2013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26.7.2013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26.7.2013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26.7.2013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26.7.2013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26.7.2013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26.7.2013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26.7.2013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56048260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59458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Žáci se učí </a:t>
            </a:r>
            <a:r>
              <a:rPr lang="cs-CZ" dirty="0" smtClean="0"/>
              <a:t>pracovat            </a:t>
            </a:r>
            <a:r>
              <a:rPr lang="cs-CZ" dirty="0" smtClean="0"/>
              <a:t>s diagramem(grafem)</a:t>
            </a:r>
          </a:p>
          <a:p>
            <a:r>
              <a:rPr lang="cs-CZ" dirty="0" smtClean="0"/>
              <a:t>Podle digramu doplní tabulku</a:t>
            </a:r>
          </a:p>
          <a:p>
            <a:r>
              <a:rPr lang="cs-CZ" dirty="0" smtClean="0"/>
              <a:t>Porovnávají jednotlivé hodnoty</a:t>
            </a:r>
          </a:p>
          <a:p>
            <a:r>
              <a:rPr lang="cs-CZ" dirty="0" smtClean="0"/>
              <a:t>Prostor pro diskusi </a:t>
            </a:r>
            <a:r>
              <a:rPr lang="cs-CZ" dirty="0" smtClean="0"/>
              <a:t>      nad </a:t>
            </a:r>
            <a:r>
              <a:rPr lang="cs-CZ" dirty="0" smtClean="0"/>
              <a:t>danými hodnotami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Matematika pro 3. ročník ZŠ</a:t>
            </a:r>
          </a:p>
          <a:p>
            <a:pPr marL="0" indent="0">
              <a:buNone/>
            </a:pPr>
            <a:r>
              <a:rPr lang="cs-CZ" dirty="0" smtClean="0"/>
              <a:t>Pracovní sešit 2</a:t>
            </a:r>
          </a:p>
          <a:p>
            <a:pPr marL="0" indent="0">
              <a:buNone/>
            </a:pPr>
            <a:r>
              <a:rPr lang="cs-CZ" dirty="0" smtClean="0"/>
              <a:t>Vydal Matematický ústav AV ČR Praha v roce 1994</a:t>
            </a:r>
          </a:p>
          <a:p>
            <a:pPr marL="0" indent="0">
              <a:buNone/>
            </a:pPr>
            <a:r>
              <a:rPr lang="cs-CZ" dirty="0" smtClean="0"/>
              <a:t>Autoři: Josef Kittler, František Kuřina, Marie Tichá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55347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2412" y="1124744"/>
            <a:ext cx="6628020" cy="429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322105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Podle </a:t>
            </a:r>
            <a:r>
              <a:rPr lang="cs-CZ" sz="2800" dirty="0"/>
              <a:t>d</a:t>
            </a:r>
            <a:r>
              <a:rPr lang="cs-CZ" sz="2800" dirty="0" smtClean="0"/>
              <a:t>iagramu doplň tabulku:</a:t>
            </a:r>
            <a:endParaRPr lang="cs-CZ" sz="28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71923979"/>
              </p:ext>
            </p:extLst>
          </p:nvPr>
        </p:nvGraphicFramePr>
        <p:xfrm>
          <a:off x="1524000" y="1397000"/>
          <a:ext cx="6096000" cy="482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Měsíc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Spotřeba uhlí </a:t>
                      </a:r>
                      <a:r>
                        <a:rPr lang="cs-CZ" dirty="0" smtClean="0"/>
                        <a:t>- 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9.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525174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Spotřeba uhlí v jednotlivých čtvrtletích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92178810"/>
              </p:ext>
            </p:extLst>
          </p:nvPr>
        </p:nvGraphicFramePr>
        <p:xfrm>
          <a:off x="1524000" y="1397000"/>
          <a:ext cx="6096000" cy="2397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</a:p>
                    <a:p>
                      <a:r>
                        <a:rPr lang="cs-CZ" dirty="0" smtClean="0"/>
                        <a:t>1.-3. měsíc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</a:p>
                    <a:p>
                      <a:r>
                        <a:rPr lang="cs-CZ" dirty="0" smtClean="0"/>
                        <a:t>4. – 6. měsíc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</a:p>
                    <a:p>
                      <a:r>
                        <a:rPr lang="cs-CZ" dirty="0" smtClean="0"/>
                        <a:t>7. – 9. měsíc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</a:p>
                    <a:p>
                      <a:r>
                        <a:rPr lang="cs-CZ" dirty="0" smtClean="0"/>
                        <a:t>10.–12. měsíc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380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350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1 150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77911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Spotřeba uhlí za celý rok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06575454"/>
              </p:ext>
            </p:extLst>
          </p:nvPr>
        </p:nvGraphicFramePr>
        <p:xfrm>
          <a:off x="1524000" y="1397000"/>
          <a:ext cx="6096000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čtvrtletí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2. čtvrtletí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3. čtvrtletí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4. čtvrtletí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celkem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15288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Porovnej spotřeby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Největší spotřeba 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v </a:t>
            </a:r>
            <a:r>
              <a:rPr lang="cs-CZ" dirty="0" smtClean="0"/>
              <a:t>měsíci: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Nejmenší spotřeba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v měsíci: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02568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15</TotalTime>
  <Words>193</Words>
  <Application>Microsoft Office PowerPoint</Application>
  <PresentationFormat>Předvádění na obrazovce (4:3)</PresentationFormat>
  <Paragraphs>55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Snímek 1</vt:lpstr>
      <vt:lpstr>ANOTACE A CITACE</vt:lpstr>
      <vt:lpstr>Snímek 3</vt:lpstr>
      <vt:lpstr>Podle diagramu doplň tabulku:</vt:lpstr>
      <vt:lpstr>Spotřeba uhlí v jednotlivých čtvrtletích</vt:lpstr>
      <vt:lpstr>Spotřeba uhlí za celý rok</vt:lpstr>
      <vt:lpstr>Porovnej spotřeby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Dum</cp:lastModifiedBy>
  <cp:revision>8</cp:revision>
  <dcterms:created xsi:type="dcterms:W3CDTF">2012-05-06T12:31:16Z</dcterms:created>
  <dcterms:modified xsi:type="dcterms:W3CDTF">2013-07-26T06:01:49Z</dcterms:modified>
</cp:coreProperties>
</file>