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62" r:id="rId3"/>
    <p:sldId id="263" r:id="rId4"/>
    <p:sldId id="264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2045" autoAdjust="0"/>
    <p:restoredTop sz="94660"/>
  </p:normalViewPr>
  <p:slideViewPr>
    <p:cSldViewPr>
      <p:cViewPr varScale="1">
        <p:scale>
          <a:sx n="91" d="100"/>
          <a:sy n="91" d="100"/>
        </p:scale>
        <p:origin x="-1254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8574E1-C0A9-4FE2-8FDF-988906539F4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8D010F-93A5-487E-85A8-4C56C17011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41F16-0A8C-4709-BED2-F4E2707F38D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7BA14C0-CF6F-4370-BE27-E784630416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41F16-0A8C-4709-BED2-F4E2707F38D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7BA14C0-CF6F-4370-BE27-E784630416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41F16-0A8C-4709-BED2-F4E2707F38D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14C0-CF6F-4370-BE27-E784630416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41F16-0A8C-4709-BED2-F4E2707F38D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14C0-CF6F-4370-BE27-E784630416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41F16-0A8C-4709-BED2-F4E2707F38D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7BA14C0-CF6F-4370-BE27-E784630416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41F16-0A8C-4709-BED2-F4E2707F38D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14C0-CF6F-4370-BE27-E784630416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41F16-0A8C-4709-BED2-F4E2707F38D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14C0-CF6F-4370-BE27-E784630416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41F16-0A8C-4709-BED2-F4E2707F38D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14C0-CF6F-4370-BE27-E784630416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41F16-0A8C-4709-BED2-F4E2707F38D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14C0-CF6F-4370-BE27-E784630416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41F16-0A8C-4709-BED2-F4E2707F38D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14C0-CF6F-4370-BE27-E784630416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41F16-0A8C-4709-BED2-F4E2707F38D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14C0-CF6F-4370-BE27-E784630416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741F16-0A8C-4709-BED2-F4E2707F38D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7BA14C0-CF6F-4370-BE27-E784630416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60648"/>
            <a:ext cx="8458200" cy="1222375"/>
          </a:xfrm>
        </p:spPr>
        <p:txBody>
          <a:bodyPr/>
          <a:lstStyle/>
          <a:p>
            <a:r>
              <a:rPr lang="cs-CZ" dirty="0" smtClean="0"/>
              <a:t>Nástrahy lesa</a:t>
            </a:r>
            <a:endParaRPr lang="cs-CZ" dirty="0"/>
          </a:p>
        </p:txBody>
      </p:sp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395536" y="1240259"/>
            <a:ext cx="8640960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Základní škola a Mateřská škola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Kateřinice, okres Vsetín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projekt č. CZ.1.07/1.4.00/21.1314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DUMu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:  		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VY_12_INOVACE_01_35_Člověk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a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příroda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oblast:	Člověk a jeho svět - 4. ročník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Tematický celek: 	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Les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Autor: 			Mgr. Hana Mičkalová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Anotace:		Přírodověda – jedovaté houby a rostliny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s 				jedovatými plody.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Jak se máme v lese 					chovat, bezpečnost pobytu v přírodě.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5733256"/>
            <a:ext cx="4248472" cy="931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251520" y="1700809"/>
            <a:ext cx="8686800" cy="374441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O prázdninách se často vydáváme na procházky do lesa. Jelikož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jsme zde jen na návštěvě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měli bychom se také tak chovat. Svou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nedbalost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í můžeme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způsobi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t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velké škody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.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Také les pro nás připravil různé nástrahy, na které bychom měli být připraveni.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63688" y="260648"/>
            <a:ext cx="6264696" cy="136815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O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PRÁZDNINÁCH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	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979712" y="2204864"/>
          <a:ext cx="5400603" cy="4248472"/>
        </p:xfrm>
        <a:graphic>
          <a:graphicData uri="http://schemas.openxmlformats.org/drawingml/2006/table">
            <a:tbl>
              <a:tblPr bandCol="1">
                <a:tableStyleId>{5C22544A-7EE6-4342-B048-85BDC9FD1C3A}</a:tableStyleId>
              </a:tblPr>
              <a:tblGrid>
                <a:gridCol w="600067"/>
                <a:gridCol w="600067"/>
                <a:gridCol w="600067"/>
                <a:gridCol w="600067"/>
                <a:gridCol w="600067"/>
                <a:gridCol w="600067"/>
                <a:gridCol w="600067"/>
                <a:gridCol w="600067"/>
                <a:gridCol w="600067"/>
              </a:tblGrid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V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Í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*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H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Š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Á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*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Ň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Z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Í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P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Š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H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*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Í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J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Ě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Ý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V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C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Y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Z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CH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Ů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979712" y="2204864"/>
          <a:ext cx="5400603" cy="4248472"/>
        </p:xfrm>
        <a:graphic>
          <a:graphicData uri="http://schemas.openxmlformats.org/drawingml/2006/table">
            <a:tbl>
              <a:tblPr bandCol="1">
                <a:tableStyleId>{5C22544A-7EE6-4342-B048-85BDC9FD1C3A}</a:tableStyleId>
              </a:tblPr>
              <a:tblGrid>
                <a:gridCol w="600067"/>
                <a:gridCol w="600067"/>
                <a:gridCol w="600067"/>
                <a:gridCol w="600067"/>
                <a:gridCol w="600067"/>
                <a:gridCol w="600067"/>
                <a:gridCol w="600067"/>
                <a:gridCol w="600067"/>
                <a:gridCol w="600067"/>
              </a:tblGrid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V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Í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*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H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Š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Á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*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Ň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Z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Í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P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Š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H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*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Í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J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Ě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Ý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V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C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Y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Z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CH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Ů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827584" y="260648"/>
            <a:ext cx="770485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V následující křížovce najdeš klíčová slova upozorňující na nástrahy lesa a lidskou nedbalost.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76672"/>
            <a:ext cx="79208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1"/>
                </a:solidFill>
                <a:latin typeface="Comic Sans MS" pitchFamily="66" charset="0"/>
              </a:rPr>
              <a:t>Pro sběr lesních plodů platí, že sbíráme jen plody, které bezpečně poznáme. </a:t>
            </a:r>
          </a:p>
          <a:p>
            <a:pPr algn="ctr"/>
            <a:r>
              <a:rPr lang="cs-CZ" sz="2400" dirty="0" smtClean="0">
                <a:solidFill>
                  <a:schemeClr val="accent1"/>
                </a:solidFill>
                <a:latin typeface="Comic Sans MS" pitchFamily="66" charset="0"/>
              </a:rPr>
              <a:t>Neznámé plody neochutnáváme a raději se jim vyhneme.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2204864"/>
            <a:ext cx="345638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Jedovaté rostliny a plody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- vraní oko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- rulík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 lýkovec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 ptačí zob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 jalovec </a:t>
            </a:r>
            <a:endParaRPr lang="cs-CZ" sz="1600" dirty="0">
              <a:solidFill>
                <a:schemeClr val="accent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43808" y="4077072"/>
            <a:ext cx="3744416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Nebezpeční živočichové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 zmije obecná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 liška přenášející vzteklinu 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 hmyz přenášející nemoci (klíště, komár…)</a:t>
            </a:r>
            <a:endParaRPr lang="cs-CZ" sz="2000" dirty="0">
              <a:solidFill>
                <a:schemeClr val="accent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24128" y="2204864"/>
            <a:ext cx="295232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Jedovaté houby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 muchomůrka zelená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 muchomůrka červená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 hřib satan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691680" y="1052736"/>
            <a:ext cx="6192688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Co se v lese nemůže?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zakládat oheň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trhat rostliny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lámat větve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odhazovat odpadky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plašit zvěř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křičet 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neměli bychom sahat na uhynulou zvěř </a:t>
            </a:r>
            <a:endParaRPr lang="cs-CZ" sz="2400" dirty="0">
              <a:solidFill>
                <a:schemeClr val="accent2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1700808"/>
            <a:ext cx="5022304" cy="13135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Přeji Vám pěknou procházku bez nástrah.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140</TotalTime>
  <Words>276</Words>
  <Application>Microsoft Office PowerPoint</Application>
  <PresentationFormat>Předvádění na obrazovce (4:3)</PresentationFormat>
  <Paragraphs>183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Nástrahy lesa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Nástrahy lesa</dc:title>
  <dc:creator>Hanicka</dc:creator>
  <cp:lastModifiedBy>Hanicka</cp:lastModifiedBy>
  <cp:revision>19</cp:revision>
  <dcterms:created xsi:type="dcterms:W3CDTF">2013-06-25T17:20:24Z</dcterms:created>
  <dcterms:modified xsi:type="dcterms:W3CDTF">2013-06-28T05:02:09Z</dcterms:modified>
</cp:coreProperties>
</file>