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CA473-56B9-40F9-8A04-FB05B62795D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ACF17-2B4E-495C-854D-AB6A6B87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677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CA473-56B9-40F9-8A04-FB05B62795D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ACF17-2B4E-495C-854D-AB6A6B87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81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CA473-56B9-40F9-8A04-FB05B62795D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ACF17-2B4E-495C-854D-AB6A6B87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69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CA473-56B9-40F9-8A04-FB05B62795D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ACF17-2B4E-495C-854D-AB6A6B87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685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CA473-56B9-40F9-8A04-FB05B62795D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ACF17-2B4E-495C-854D-AB6A6B87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80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CA473-56B9-40F9-8A04-FB05B62795D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ACF17-2B4E-495C-854D-AB6A6B87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829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CA473-56B9-40F9-8A04-FB05B62795D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ACF17-2B4E-495C-854D-AB6A6B87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168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CA473-56B9-40F9-8A04-FB05B62795D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ACF17-2B4E-495C-854D-AB6A6B87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476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CA473-56B9-40F9-8A04-FB05B62795D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ACF17-2B4E-495C-854D-AB6A6B87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334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CA473-56B9-40F9-8A04-FB05B62795D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ACF17-2B4E-495C-854D-AB6A6B87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59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CA473-56B9-40F9-8A04-FB05B62795D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7ACF17-2B4E-495C-854D-AB6A6B87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701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4CA473-56B9-40F9-8A04-FB05B62795DE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7ACF17-2B4E-495C-854D-AB6A6B878E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196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15616" y="4725144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VY_32_INOVACE_XVII_2_14_Rytmický dvojhlas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</a:t>
            </a:r>
            <a:r>
              <a:rPr lang="cs-CZ" dirty="0" smtClean="0"/>
              <a:t>2  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13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516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15333" y="188640"/>
            <a:ext cx="8085584" cy="612068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Procvičování rytmu </a:t>
            </a:r>
            <a:r>
              <a:rPr lang="cs-CZ" sz="2000" dirty="0" smtClean="0"/>
              <a:t>(rytmického dvojhlasu) pomocí </a:t>
            </a:r>
            <a:r>
              <a:rPr lang="cs-CZ" sz="2000" dirty="0" smtClean="0"/>
              <a:t>rytmických cvičení.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vytleská rytmus v rytmickém dvojhlasu </a:t>
            </a:r>
            <a:r>
              <a:rPr lang="cs-CZ" sz="2000" dirty="0" smtClean="0"/>
              <a:t>dle zápisu. </a:t>
            </a:r>
            <a:r>
              <a:rPr lang="cs-CZ" sz="2000" dirty="0" smtClean="0"/>
              <a:t>Dodržuje </a:t>
            </a:r>
            <a:r>
              <a:rPr lang="cs-CZ" sz="2000" dirty="0" smtClean="0"/>
              <a:t>délky </a:t>
            </a:r>
            <a:r>
              <a:rPr lang="cs-CZ" sz="2000" dirty="0" smtClean="0"/>
              <a:t>hodnot </a:t>
            </a:r>
            <a:r>
              <a:rPr lang="cs-CZ" sz="2000" dirty="0" smtClean="0"/>
              <a:t>a pomlk.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rytmus, rytmické </a:t>
            </a:r>
            <a:r>
              <a:rPr lang="cs-CZ" sz="2000" dirty="0" smtClean="0"/>
              <a:t>cvičení, rytmický dvojhlas</a:t>
            </a:r>
            <a:endParaRPr lang="cs-CZ" sz="2000" dirty="0" smtClean="0"/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</a:t>
            </a:r>
            <a:r>
              <a:rPr lang="cs-CZ" sz="2000" dirty="0" smtClean="0"/>
              <a:t>40 </a:t>
            </a:r>
            <a:r>
              <a:rPr lang="cs-CZ" sz="2000" dirty="0" smtClean="0"/>
              <a:t>minut</a:t>
            </a:r>
            <a:br>
              <a:rPr lang="cs-CZ" sz="2000" dirty="0" smtClean="0"/>
            </a:br>
            <a:r>
              <a:rPr lang="cs-CZ" sz="2000" b="1" dirty="0" smtClean="0"/>
              <a:t>Metodické </a:t>
            </a:r>
            <a:r>
              <a:rPr lang="cs-CZ" sz="2000" b="1" dirty="0" smtClean="0"/>
              <a:t>zhodnocení a popis práce s digitálním učebním materiálem:</a:t>
            </a:r>
          </a:p>
          <a:p>
            <a:pPr algn="l"/>
            <a:r>
              <a:rPr lang="cs-CZ" sz="2000" dirty="0"/>
              <a:t>Žáci vytleskávají rytmus, zároveň nahlas počítají ve čtyřčtvrtečním taktu. Dodržují délku hodnot a pomlk. Cvičení mohou provádět jednotlivci či </a:t>
            </a:r>
            <a:r>
              <a:rPr lang="cs-CZ" sz="2000" dirty="0" smtClean="0"/>
              <a:t>skupiny, a to jednohlasně i dvojhlasně. V </a:t>
            </a:r>
            <a:r>
              <a:rPr lang="cs-CZ" sz="2000" dirty="0"/>
              <a:t>případě potřeby dopomáhá </a:t>
            </a:r>
            <a:r>
              <a:rPr lang="cs-CZ" sz="2000" dirty="0" smtClean="0"/>
              <a:t>učitel. Rytmická </a:t>
            </a:r>
            <a:r>
              <a:rPr lang="cs-CZ" sz="2000" dirty="0"/>
              <a:t>cvičení je vhodné několikrát zopakovat. Lze je také rozdělit do několika kratších časových úseků (do několika hodin hudební výchovy).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79890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0641" t="27294" r="42206" b="55418"/>
          <a:stretch/>
        </p:blipFill>
        <p:spPr bwMode="auto">
          <a:xfrm>
            <a:off x="205330" y="2193975"/>
            <a:ext cx="8912030" cy="2042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8507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/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10739" t="46180" r="42206" b="34353"/>
          <a:stretch/>
        </p:blipFill>
        <p:spPr bwMode="auto">
          <a:xfrm>
            <a:off x="215824" y="2276872"/>
            <a:ext cx="8893508" cy="2299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47921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7"/>
          <p:cNvPicPr/>
          <p:nvPr/>
        </p:nvPicPr>
        <p:blipFill rotWithShape="1">
          <a:blip r:embed="rId2" cstate="print"/>
          <a:srcRect l="10741" t="28471" r="46029" b="54118"/>
          <a:stretch/>
        </p:blipFill>
        <p:spPr bwMode="auto">
          <a:xfrm>
            <a:off x="467543" y="2348880"/>
            <a:ext cx="8432963" cy="21227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85153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7"/>
          <p:cNvPicPr/>
          <p:nvPr/>
        </p:nvPicPr>
        <p:blipFill rotWithShape="1">
          <a:blip r:embed="rId2" cstate="print"/>
          <a:srcRect l="10760" t="48000" r="50735" b="35765"/>
          <a:stretch/>
        </p:blipFill>
        <p:spPr bwMode="auto">
          <a:xfrm>
            <a:off x="611559" y="2420888"/>
            <a:ext cx="7980701" cy="2103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5560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Zdroje: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Vlastní tvorba autorky v programu Capella.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6056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69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6</cp:revision>
  <dcterms:created xsi:type="dcterms:W3CDTF">2013-06-10T13:54:21Z</dcterms:created>
  <dcterms:modified xsi:type="dcterms:W3CDTF">2013-07-26T09:51:55Z</dcterms:modified>
</cp:coreProperties>
</file>