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77" r:id="rId2"/>
    <p:sldId id="278" r:id="rId3"/>
    <p:sldId id="256" r:id="rId4"/>
    <p:sldId id="260" r:id="rId5"/>
    <p:sldId id="263" r:id="rId6"/>
    <p:sldId id="257" r:id="rId7"/>
    <p:sldId id="258" r:id="rId8"/>
    <p:sldId id="262" r:id="rId9"/>
    <p:sldId id="269" r:id="rId10"/>
    <p:sldId id="265" r:id="rId11"/>
    <p:sldId id="270" r:id="rId12"/>
    <p:sldId id="266" r:id="rId13"/>
    <p:sldId id="275" r:id="rId14"/>
    <p:sldId id="276" r:id="rId15"/>
    <p:sldId id="267" r:id="rId16"/>
    <p:sldId id="274" r:id="rId17"/>
    <p:sldId id="27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DE1CB6-EB0E-4B1A-B171-BDEF98766B89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C6987-8E49-4B09-BE7D-89C7BA5D5E3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6941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21CFA54-7CB7-4632-8921-FC3C53AF4D2C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E6CC27E-C0EA-488B-8AAF-950314E1F48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Tichotová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VY_32_INOVACE_03A_13_PRESENT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PERFECT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GRAMATIKA (A1, A2, B1)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23.7. 2013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cs-CZ" sz="1400" dirty="0" smtClean="0">
                <a:latin typeface="Calibri" pitchFamily="34" charset="0"/>
              </a:rPr>
              <a:t>Materiál je určen pro žáky úrovně A1,A2,B1. Časově je koncipován na 30 - 45 minut. Je vhodné rozdělit výklad do dvou vyučovacích hodin.</a:t>
            </a:r>
          </a:p>
          <a:p>
            <a:r>
              <a:rPr lang="cs-CZ" sz="1400" dirty="0" smtClean="0">
                <a:latin typeface="Calibri" pitchFamily="34" charset="0"/>
              </a:rPr>
              <a:t>Cílem této prezentace je shrnout a procvičit použití předpřítomného času prostého v anglickém jazyce.</a:t>
            </a:r>
          </a:p>
          <a:p>
            <a:r>
              <a:rPr lang="cs-CZ" sz="1400" dirty="0" smtClean="0">
                <a:latin typeface="Calibri" pitchFamily="34" charset="0"/>
              </a:rPr>
              <a:t>Je vhodné prezentaci předem předat žákům, aby se mohli soustředit na výklad a pochopení a neztráceli čas opisováním. </a:t>
            </a:r>
          </a:p>
          <a:p>
            <a:r>
              <a:rPr lang="cs-CZ" sz="1400" dirty="0" smtClean="0">
                <a:latin typeface="Calibri" pitchFamily="34" charset="0"/>
              </a:rPr>
              <a:t>Slide 4,5,6,8,10,12: Shrnutí pravidel, vysvětlení na příkladových větách. </a:t>
            </a:r>
          </a:p>
          <a:p>
            <a:r>
              <a:rPr lang="cs-CZ" sz="1400" dirty="0" smtClean="0">
                <a:latin typeface="Calibri" pitchFamily="34" charset="0"/>
              </a:rPr>
              <a:t>Slide 7,9,11: Slouží k procvičení celé látky písemnou i ústní formou. Své odpovědi porovnají se správným řešením, které se objeví po kliknutí levým tlačítkem myši.</a:t>
            </a:r>
          </a:p>
          <a:p>
            <a:r>
              <a:rPr lang="cs-CZ" sz="1400" dirty="0" smtClean="0">
                <a:latin typeface="Calibri" pitchFamily="34" charset="0"/>
              </a:rPr>
              <a:t>Slide 7: Procvičení formou hry, zapojení jsou všichni žáci, získaná jména pak napíší na interaktivní tabuli. </a:t>
            </a:r>
          </a:p>
          <a:p>
            <a:r>
              <a:rPr lang="cs-CZ" sz="1400" dirty="0" smtClean="0">
                <a:latin typeface="Calibri" pitchFamily="34" charset="0"/>
              </a:rPr>
              <a:t>Slide 9: Žáci pracují sami, svá řešení porovnají se správným řešením, které se objeví po kliknutím levým tlačítkem myši. </a:t>
            </a:r>
          </a:p>
          <a:p>
            <a:r>
              <a:rPr lang="cs-CZ" sz="1400" dirty="0" smtClean="0">
                <a:latin typeface="Calibri" pitchFamily="34" charset="0"/>
              </a:rPr>
              <a:t>Slide 13: Překladové cvičení, své věty žáci porovnají se správným řešením. </a:t>
            </a:r>
          </a:p>
          <a:p>
            <a:r>
              <a:rPr lang="cs-CZ" sz="1400" dirty="0" smtClean="0">
                <a:latin typeface="Calibri" pitchFamily="34" charset="0"/>
              </a:rPr>
              <a:t>Slide 15,16: Test – vyhledávání chyb. Své odpovědi žáci porovnají se správným řešením</a:t>
            </a:r>
            <a:r>
              <a:rPr lang="cs-CZ" sz="1400" dirty="0" smtClean="0">
                <a:latin typeface="Calibri" pitchFamily="34" charset="0"/>
              </a:rPr>
              <a:t>. Po kliknutí </a:t>
            </a:r>
            <a:r>
              <a:rPr lang="cs-CZ" sz="1400" dirty="0" err="1" smtClean="0">
                <a:latin typeface="Calibri" pitchFamily="34" charset="0"/>
              </a:rPr>
              <a:t>zbydou</a:t>
            </a:r>
            <a:r>
              <a:rPr lang="cs-CZ" sz="1400" dirty="0" smtClean="0">
                <a:latin typeface="Calibri" pitchFamily="34" charset="0"/>
              </a:rPr>
              <a:t> jen věty s chybami.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Materiál je určen k interaktivní výuce. </a:t>
            </a: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PRESENT  PERFECT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FORM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HAVE/HAS + VERB + -ED (PAST PARTICIPLE)</a:t>
            </a:r>
          </a:p>
          <a:p>
            <a:r>
              <a:rPr lang="cs-CZ" dirty="0" smtClean="0"/>
              <a:t>POSITIVE AND NEGATIVE</a:t>
            </a:r>
          </a:p>
          <a:p>
            <a:pPr>
              <a:buNone/>
            </a:pPr>
            <a:r>
              <a:rPr lang="cs-CZ" i="1" dirty="0" smtClean="0"/>
              <a:t>I </a:t>
            </a:r>
            <a:r>
              <a:rPr lang="cs-CZ" b="1" i="1" dirty="0" err="1" smtClean="0"/>
              <a:t>have</a:t>
            </a:r>
            <a:r>
              <a:rPr lang="cs-CZ" b="1" i="1" dirty="0" smtClean="0"/>
              <a:t>/</a:t>
            </a:r>
            <a:r>
              <a:rPr lang="cs-CZ" b="1" i="1" dirty="0" err="1" smtClean="0"/>
              <a:t>haven</a:t>
            </a:r>
            <a:r>
              <a:rPr lang="cs-CZ" b="1" i="1" dirty="0" smtClean="0"/>
              <a:t>´t  </a:t>
            </a:r>
            <a:r>
              <a:rPr lang="cs-CZ" b="1" i="1" dirty="0" err="1" smtClean="0"/>
              <a:t>lived</a:t>
            </a:r>
            <a:r>
              <a:rPr lang="cs-CZ" b="1" i="1" dirty="0" smtClean="0"/>
              <a:t> </a:t>
            </a:r>
            <a:r>
              <a:rPr lang="cs-CZ" i="1" dirty="0" smtClean="0"/>
              <a:t>in Chomutov </a:t>
            </a:r>
            <a:r>
              <a:rPr lang="cs-CZ" i="1" dirty="0" err="1" smtClean="0"/>
              <a:t>all</a:t>
            </a:r>
            <a:r>
              <a:rPr lang="cs-CZ" i="1" dirty="0" smtClean="0"/>
              <a:t> my </a:t>
            </a:r>
            <a:r>
              <a:rPr lang="cs-CZ" i="1" dirty="0" err="1" smtClean="0"/>
              <a:t>life</a:t>
            </a: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i="1" dirty="0" smtClean="0"/>
              <a:t>My partner </a:t>
            </a:r>
            <a:r>
              <a:rPr lang="cs-CZ" b="1" i="1" dirty="0" smtClean="0"/>
              <a:t>has/</a:t>
            </a:r>
            <a:r>
              <a:rPr lang="cs-CZ" b="1" i="1" dirty="0" err="1" smtClean="0"/>
              <a:t>hasn</a:t>
            </a:r>
            <a:r>
              <a:rPr lang="cs-CZ" b="1" i="1" dirty="0" smtClean="0"/>
              <a:t>´t </a:t>
            </a:r>
            <a:r>
              <a:rPr lang="cs-CZ" b="1" i="1" dirty="0" err="1" smtClean="0"/>
              <a:t>lived</a:t>
            </a:r>
            <a:r>
              <a:rPr lang="cs-CZ" b="1" i="1" dirty="0" smtClean="0"/>
              <a:t> </a:t>
            </a:r>
            <a:r>
              <a:rPr lang="cs-CZ" i="1" dirty="0" smtClean="0"/>
              <a:t>in Chomutov </a:t>
            </a:r>
            <a:r>
              <a:rPr lang="cs-CZ" i="1" dirty="0" err="1" smtClean="0"/>
              <a:t>all</a:t>
            </a:r>
            <a:r>
              <a:rPr lang="cs-CZ" i="1" dirty="0" smtClean="0"/>
              <a:t> his </a:t>
            </a:r>
            <a:r>
              <a:rPr lang="cs-CZ" i="1" dirty="0" err="1" smtClean="0"/>
              <a:t>life</a:t>
            </a:r>
            <a:r>
              <a:rPr lang="cs-CZ" i="1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 QUESTION</a:t>
            </a:r>
          </a:p>
          <a:p>
            <a:pPr>
              <a:buNone/>
            </a:pPr>
            <a:r>
              <a:rPr lang="cs-CZ" b="1" i="1" dirty="0" err="1" smtClean="0"/>
              <a:t>Have</a:t>
            </a:r>
            <a:r>
              <a:rPr lang="cs-CZ" b="1" i="1" dirty="0" smtClean="0"/>
              <a:t> </a:t>
            </a:r>
            <a:r>
              <a:rPr lang="cs-CZ" b="1" i="1" dirty="0" err="1" smtClean="0"/>
              <a:t>you</a:t>
            </a:r>
            <a:r>
              <a:rPr lang="cs-CZ" b="1" i="1" dirty="0" smtClean="0"/>
              <a:t> </a:t>
            </a:r>
            <a:r>
              <a:rPr lang="cs-CZ" b="1" i="1" dirty="0" err="1" smtClean="0"/>
              <a:t>been</a:t>
            </a:r>
            <a:r>
              <a:rPr lang="cs-CZ" b="1" i="1" dirty="0" smtClean="0"/>
              <a:t>  </a:t>
            </a:r>
            <a:r>
              <a:rPr lang="cs-CZ" i="1" dirty="0" smtClean="0"/>
              <a:t>to </a:t>
            </a:r>
            <a:r>
              <a:rPr lang="cs-CZ" i="1" dirty="0" err="1" smtClean="0"/>
              <a:t>Alaska</a:t>
            </a:r>
            <a:r>
              <a:rPr lang="cs-CZ" i="1" dirty="0" smtClean="0"/>
              <a:t>? – </a:t>
            </a:r>
            <a:r>
              <a:rPr lang="cs-CZ" i="1" dirty="0" err="1" smtClean="0"/>
              <a:t>Yes</a:t>
            </a:r>
            <a:r>
              <a:rPr lang="cs-CZ" i="1" dirty="0" smtClean="0"/>
              <a:t>, I </a:t>
            </a:r>
            <a:r>
              <a:rPr lang="cs-CZ" i="1" dirty="0" err="1" smtClean="0"/>
              <a:t>have</a:t>
            </a:r>
            <a:r>
              <a:rPr lang="cs-CZ" i="1" dirty="0" smtClean="0"/>
              <a:t>./No, I </a:t>
            </a:r>
            <a:r>
              <a:rPr lang="cs-CZ" i="1" dirty="0" err="1" smtClean="0"/>
              <a:t>haven</a:t>
            </a:r>
            <a:r>
              <a:rPr lang="cs-CZ" i="1" dirty="0" smtClean="0"/>
              <a:t>´</a:t>
            </a:r>
            <a:r>
              <a:rPr lang="cs-CZ" i="1" dirty="0" err="1" smtClean="0"/>
              <a:t>t</a:t>
            </a: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b="1" i="1" dirty="0" smtClean="0"/>
              <a:t>Has he </a:t>
            </a:r>
            <a:r>
              <a:rPr lang="cs-CZ" b="1" i="1" dirty="0" err="1" smtClean="0"/>
              <a:t>been</a:t>
            </a:r>
            <a:r>
              <a:rPr lang="cs-CZ" b="1" i="1" dirty="0" smtClean="0"/>
              <a:t> </a:t>
            </a:r>
            <a:r>
              <a:rPr lang="cs-CZ" i="1" dirty="0" smtClean="0"/>
              <a:t>to </a:t>
            </a:r>
            <a:r>
              <a:rPr lang="cs-CZ" i="1" dirty="0" err="1" smtClean="0"/>
              <a:t>Alaska</a:t>
            </a:r>
            <a:r>
              <a:rPr lang="cs-CZ" i="1" dirty="0" smtClean="0"/>
              <a:t>? – </a:t>
            </a:r>
            <a:r>
              <a:rPr lang="cs-CZ" i="1" dirty="0" err="1" smtClean="0"/>
              <a:t>Yes</a:t>
            </a:r>
            <a:r>
              <a:rPr lang="cs-CZ" i="1" dirty="0" smtClean="0"/>
              <a:t>, he has. /No, he </a:t>
            </a:r>
            <a:r>
              <a:rPr lang="cs-CZ" i="1" dirty="0" err="1" smtClean="0"/>
              <a:t>hasn</a:t>
            </a:r>
            <a:r>
              <a:rPr lang="cs-CZ" i="1" dirty="0" smtClean="0"/>
              <a:t>´</a:t>
            </a:r>
            <a:r>
              <a:rPr lang="cs-CZ" i="1" dirty="0" err="1" smtClean="0"/>
              <a:t>t</a:t>
            </a:r>
            <a:r>
              <a:rPr lang="cs-CZ" i="1" dirty="0" smtClean="0"/>
              <a:t>.</a:t>
            </a:r>
          </a:p>
          <a:p>
            <a:pPr>
              <a:buNone/>
            </a:pPr>
            <a:r>
              <a:rPr lang="cs-CZ" i="1" dirty="0" err="1" smtClean="0"/>
              <a:t>Where</a:t>
            </a:r>
            <a:r>
              <a:rPr lang="cs-CZ" i="1" dirty="0" smtClean="0"/>
              <a:t> </a:t>
            </a:r>
            <a:r>
              <a:rPr lang="cs-CZ" b="1" i="1" dirty="0" err="1" smtClean="0"/>
              <a:t>have</a:t>
            </a:r>
            <a:r>
              <a:rPr lang="cs-CZ" b="1" i="1" dirty="0" smtClean="0"/>
              <a:t> </a:t>
            </a:r>
            <a:r>
              <a:rPr lang="cs-CZ" b="1" i="1" dirty="0" err="1" smtClean="0"/>
              <a:t>you</a:t>
            </a:r>
            <a:r>
              <a:rPr lang="cs-CZ" b="1" i="1" dirty="0" smtClean="0"/>
              <a:t> </a:t>
            </a:r>
            <a:r>
              <a:rPr lang="cs-CZ" b="1" i="1" dirty="0" err="1" smtClean="0"/>
              <a:t>been</a:t>
            </a:r>
            <a:r>
              <a:rPr lang="cs-CZ" i="1" dirty="0" smtClean="0"/>
              <a:t>? – I´ve </a:t>
            </a:r>
            <a:r>
              <a:rPr lang="cs-CZ" i="1" dirty="0" err="1" smtClean="0"/>
              <a:t>been</a:t>
            </a:r>
            <a:r>
              <a:rPr lang="cs-CZ" i="1" dirty="0" smtClean="0"/>
              <a:t> in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bathroom</a:t>
            </a:r>
            <a:r>
              <a:rPr lang="cs-CZ" i="1" dirty="0" smtClean="0"/>
              <a:t>.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3489920"/>
          </a:xfrm>
        </p:spPr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cs-CZ" dirty="0" smtClean="0"/>
              <a:t>PERSONAL EXPERIENCES</a:t>
            </a:r>
          </a:p>
          <a:p>
            <a:pPr marL="400050" indent="-400050">
              <a:buFont typeface="+mj-lt"/>
              <a:buAutoNum type="romanUcPeriod"/>
            </a:pPr>
            <a:endParaRPr lang="cs-CZ" dirty="0" smtClean="0"/>
          </a:p>
          <a:p>
            <a:pPr marL="400050" indent="-400050">
              <a:buFont typeface="+mj-lt"/>
              <a:buAutoNum type="romanUcPeriod"/>
            </a:pPr>
            <a:r>
              <a:rPr lang="cs-CZ" dirty="0" smtClean="0"/>
              <a:t>ACTIONS OR STATES WHICH BEGAN IN THE PAST AND CONTINUE TO THE PRESENT</a:t>
            </a:r>
          </a:p>
          <a:p>
            <a:pPr marL="400050" indent="-400050">
              <a:buFont typeface="+mj-lt"/>
              <a:buAutoNum type="romanUcPeriod"/>
            </a:pPr>
            <a:endParaRPr lang="cs-CZ" dirty="0" smtClean="0"/>
          </a:p>
          <a:p>
            <a:pPr marL="400050" indent="-400050">
              <a:buFont typeface="+mj-lt"/>
              <a:buAutoNum type="romanUcPeriod"/>
            </a:pPr>
            <a:r>
              <a:rPr lang="cs-CZ" dirty="0" smtClean="0"/>
              <a:t>RECENTLY COMPLETED ACTIONS</a:t>
            </a:r>
          </a:p>
          <a:p>
            <a:pPr marL="400050" indent="-400050">
              <a:buFont typeface="+mj-lt"/>
              <a:buAutoNum type="romanUcPeriod"/>
            </a:pPr>
            <a:endParaRPr lang="cs-CZ" dirty="0" smtClean="0"/>
          </a:p>
          <a:p>
            <a:pPr marL="400050" indent="-400050">
              <a:buFont typeface="+mj-lt"/>
              <a:buAutoNum type="romanUcPeriod"/>
            </a:pPr>
            <a:r>
              <a:rPr lang="cs-CZ" dirty="0" smtClean="0"/>
              <a:t>ACTIONS IN THE PAST WITH A RESULT NOW, </a:t>
            </a:r>
            <a:r>
              <a:rPr lang="cs-CZ" dirty="0" err="1" smtClean="0"/>
              <a:t>news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THE PRESENT PERFECT IS USED FOR: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2687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I. PERSONAL EXPERIENCES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My </a:t>
            </a:r>
            <a:r>
              <a:rPr lang="cs-CZ" dirty="0" err="1" smtClean="0"/>
              <a:t>mum</a:t>
            </a:r>
            <a:r>
              <a:rPr lang="cs-CZ" dirty="0" smtClean="0"/>
              <a:t> has </a:t>
            </a:r>
            <a:r>
              <a:rPr lang="cs-CZ" dirty="0" err="1" smtClean="0"/>
              <a:t>never</a:t>
            </a:r>
            <a:r>
              <a:rPr lang="cs-CZ" dirty="0" smtClean="0"/>
              <a:t> </a:t>
            </a:r>
            <a:r>
              <a:rPr lang="cs-CZ" dirty="0" err="1" smtClean="0"/>
              <a:t>driven</a:t>
            </a:r>
            <a:r>
              <a:rPr lang="cs-CZ" dirty="0" smtClean="0"/>
              <a:t> a car.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married</a:t>
            </a:r>
            <a:r>
              <a:rPr lang="cs-CZ" dirty="0" smtClean="0"/>
              <a:t> 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times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never</a:t>
            </a:r>
            <a:r>
              <a:rPr lang="cs-CZ" dirty="0" smtClean="0"/>
              <a:t> </a:t>
            </a:r>
            <a:r>
              <a:rPr lang="cs-CZ" dirty="0" err="1" smtClean="0"/>
              <a:t>fallen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r>
              <a:rPr lang="cs-CZ" dirty="0" smtClean="0"/>
              <a:t> a </a:t>
            </a:r>
            <a:r>
              <a:rPr lang="cs-CZ" dirty="0" err="1" smtClean="0"/>
              <a:t>horse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daughter</a:t>
            </a:r>
            <a:r>
              <a:rPr lang="cs-CZ" dirty="0" smtClean="0"/>
              <a:t> has </a:t>
            </a:r>
            <a:r>
              <a:rPr lang="cs-CZ" dirty="0" err="1" smtClean="0"/>
              <a:t>fallen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r>
              <a:rPr lang="cs-CZ" dirty="0" smtClean="0"/>
              <a:t> a </a:t>
            </a:r>
            <a:r>
              <a:rPr lang="cs-CZ" dirty="0" err="1" smtClean="0"/>
              <a:t>horse</a:t>
            </a:r>
            <a:r>
              <a:rPr lang="cs-CZ" dirty="0" smtClean="0"/>
              <a:t> many </a:t>
            </a:r>
            <a:r>
              <a:rPr lang="cs-CZ" dirty="0" err="1" smtClean="0"/>
              <a:t>times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haven</a:t>
            </a:r>
            <a:r>
              <a:rPr lang="cs-CZ" dirty="0" smtClean="0"/>
              <a:t>´t met </a:t>
            </a:r>
            <a:r>
              <a:rPr lang="cs-CZ" dirty="0" err="1" smtClean="0"/>
              <a:t>your</a:t>
            </a:r>
            <a:r>
              <a:rPr lang="cs-CZ" dirty="0" smtClean="0"/>
              <a:t> ex-</a:t>
            </a:r>
            <a:r>
              <a:rPr lang="cs-CZ" dirty="0" err="1" smtClean="0"/>
              <a:t>wife</a:t>
            </a:r>
            <a:r>
              <a:rPr lang="cs-CZ" dirty="0" smtClean="0"/>
              <a:t> </a:t>
            </a:r>
            <a:r>
              <a:rPr lang="cs-CZ" dirty="0" err="1" smtClean="0"/>
              <a:t>before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killed</a:t>
            </a:r>
            <a:r>
              <a:rPr lang="cs-CZ" dirty="0" smtClean="0"/>
              <a:t> a </a:t>
            </a:r>
            <a:r>
              <a:rPr lang="cs-CZ" dirty="0" err="1" smtClean="0"/>
              <a:t>hornet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drunk</a:t>
            </a:r>
            <a:r>
              <a:rPr lang="cs-CZ" dirty="0" smtClean="0"/>
              <a:t> </a:t>
            </a:r>
            <a:r>
              <a:rPr lang="cs-CZ" dirty="0" err="1" smtClean="0"/>
              <a:t>champagne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vodka?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parents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bought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a car?</a:t>
            </a:r>
          </a:p>
          <a:p>
            <a:r>
              <a:rPr lang="cs-CZ" dirty="0" smtClean="0"/>
              <a:t>Has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best</a:t>
            </a:r>
            <a:r>
              <a:rPr lang="cs-CZ" dirty="0" smtClean="0"/>
              <a:t>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lied</a:t>
            </a:r>
            <a:r>
              <a:rPr lang="cs-CZ" dirty="0" smtClean="0"/>
              <a:t> to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Czech</a:t>
            </a:r>
            <a:r>
              <a:rPr lang="cs-CZ" dirty="0" smtClean="0"/>
              <a:t> </a:t>
            </a:r>
            <a:r>
              <a:rPr lang="cs-CZ" dirty="0" err="1" smtClean="0"/>
              <a:t>Republic</a:t>
            </a:r>
            <a:r>
              <a:rPr lang="cs-CZ" dirty="0" smtClean="0"/>
              <a:t> </a:t>
            </a:r>
            <a:r>
              <a:rPr lang="cs-CZ" dirty="0" err="1" smtClean="0"/>
              <a:t>before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EVER, NEVER, BEFORE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FIND SOMEBODY WHO…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27048"/>
            <a:ext cx="8964488" cy="4572000"/>
          </a:xfrm>
        </p:spPr>
        <p:txBody>
          <a:bodyPr/>
          <a:lstStyle/>
          <a:p>
            <a:pPr marL="457200" indent="-457200">
              <a:buNone/>
            </a:pPr>
            <a:r>
              <a:rPr lang="cs-CZ" sz="1800" dirty="0" smtClean="0"/>
              <a:t>HAVE YOU EVER BEEN, MET, VISITED,…? – YES, I HAVE./NO, I HAVEN´T. </a:t>
            </a:r>
          </a:p>
          <a:p>
            <a:pPr marL="457200" indent="-457200">
              <a:buFont typeface="+mj-lt"/>
              <a:buAutoNum type="arabicParenR"/>
            </a:pPr>
            <a:endParaRPr lang="cs-CZ" sz="2000" dirty="0" smtClean="0"/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NEVER SLEPT IN A TENT.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BEEN TO THE NATIONAL THEATRE.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READ ROMEO AND JULIET.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NEVER READ ANYTHING BY DAN BROWN.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BEEN TO LONDON MORE THAN FIVE TIMES.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WRITTEN POETRY. 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USED A CHEAT SHEET.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NEVER TRAVELLED BY TRAIN.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TOUCHED A SNAKE.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000" dirty="0" smtClean="0"/>
              <a:t>___________ HAS GIVEN UP SMOKING.</a:t>
            </a:r>
          </a:p>
          <a:p>
            <a:pPr marL="514350" indent="-514350">
              <a:buFont typeface="+mj-lt"/>
              <a:buAutoNum type="arabicParenR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II. ACTIONS OR STATES WHICH BEGAN IN THE PAST AND CONTINUE TO THE PRESENT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514231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a </a:t>
            </a:r>
            <a:r>
              <a:rPr lang="cs-CZ" dirty="0" err="1" smtClean="0"/>
              <a:t>teacher</a:t>
            </a:r>
            <a:r>
              <a:rPr lang="cs-CZ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23 </a:t>
            </a:r>
            <a:r>
              <a:rPr lang="cs-CZ" b="1" dirty="0" err="1" smtClean="0"/>
              <a:t>years</a:t>
            </a:r>
            <a:r>
              <a:rPr lang="cs-CZ" b="1" dirty="0" smtClean="0"/>
              <a:t>/</a:t>
            </a:r>
            <a:r>
              <a:rPr lang="cs-CZ" b="1" dirty="0" err="1" smtClean="0"/>
              <a:t>since</a:t>
            </a:r>
            <a:r>
              <a:rPr lang="cs-CZ" b="1" dirty="0" smtClean="0"/>
              <a:t> I </a:t>
            </a:r>
            <a:r>
              <a:rPr lang="cs-CZ" b="1" dirty="0" err="1" smtClean="0"/>
              <a:t>graduated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had my </a:t>
            </a:r>
            <a:r>
              <a:rPr lang="cs-CZ" dirty="0" err="1" smtClean="0"/>
              <a:t>watch</a:t>
            </a:r>
            <a:r>
              <a:rPr lang="cs-CZ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 2 </a:t>
            </a:r>
            <a:r>
              <a:rPr lang="cs-CZ" b="1" dirty="0" err="1" smtClean="0"/>
              <a:t>years</a:t>
            </a:r>
            <a:r>
              <a:rPr lang="cs-CZ" b="1" dirty="0" smtClean="0"/>
              <a:t>/</a:t>
            </a:r>
            <a:r>
              <a:rPr lang="cs-CZ" b="1" dirty="0" err="1" smtClean="0"/>
              <a:t>since</a:t>
            </a:r>
            <a:r>
              <a:rPr lang="cs-CZ" b="1" dirty="0" smtClean="0"/>
              <a:t> last </a:t>
            </a:r>
            <a:r>
              <a:rPr lang="cs-CZ" b="1" dirty="0" err="1" smtClean="0"/>
              <a:t>Christmas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</a:t>
            </a:r>
            <a:r>
              <a:rPr lang="cs-CZ" b="1" dirty="0" err="1" smtClean="0"/>
              <a:t>ages</a:t>
            </a:r>
            <a:r>
              <a:rPr lang="cs-CZ" b="1" dirty="0" smtClean="0"/>
              <a:t>/</a:t>
            </a:r>
            <a:r>
              <a:rPr lang="cs-CZ" b="1" dirty="0" err="1" smtClean="0"/>
              <a:t>since</a:t>
            </a:r>
            <a:r>
              <a:rPr lang="cs-CZ" b="1" dirty="0" smtClean="0"/>
              <a:t> I don´t </a:t>
            </a:r>
            <a:r>
              <a:rPr lang="cs-CZ" b="1" dirty="0" err="1" smtClean="0"/>
              <a:t>know</a:t>
            </a:r>
            <a:r>
              <a:rPr lang="cs-CZ" b="1" dirty="0" smtClean="0"/>
              <a:t> </a:t>
            </a:r>
            <a:r>
              <a:rPr lang="cs-CZ" b="1" dirty="0" err="1" smtClean="0"/>
              <a:t>when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daughter</a:t>
            </a:r>
            <a:r>
              <a:rPr lang="cs-CZ" dirty="0" smtClean="0"/>
              <a:t> has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flute</a:t>
            </a:r>
            <a:r>
              <a:rPr lang="cs-CZ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</a:t>
            </a:r>
            <a:r>
              <a:rPr lang="cs-CZ" b="1" dirty="0" err="1" smtClean="0"/>
              <a:t>five</a:t>
            </a:r>
            <a:r>
              <a:rPr lang="cs-CZ" b="1" dirty="0" smtClean="0"/>
              <a:t> </a:t>
            </a:r>
            <a:r>
              <a:rPr lang="cs-CZ" b="1" dirty="0" err="1" smtClean="0"/>
              <a:t>years</a:t>
            </a:r>
            <a:r>
              <a:rPr lang="cs-CZ" b="1" dirty="0" smtClean="0"/>
              <a:t>/</a:t>
            </a:r>
            <a:r>
              <a:rPr lang="cs-CZ" b="1" dirty="0" err="1" smtClean="0"/>
              <a:t>since</a:t>
            </a:r>
            <a:r>
              <a:rPr lang="cs-CZ" b="1" dirty="0" smtClean="0"/>
              <a:t> </a:t>
            </a:r>
            <a:r>
              <a:rPr lang="cs-CZ" b="1" dirty="0" err="1" smtClean="0"/>
              <a:t>she</a:t>
            </a:r>
            <a:r>
              <a:rPr lang="cs-CZ" b="1" dirty="0" smtClean="0"/>
              <a:t> </a:t>
            </a:r>
            <a:r>
              <a:rPr lang="cs-CZ" b="1" dirty="0" err="1" smtClean="0"/>
              <a:t>was</a:t>
            </a:r>
            <a:r>
              <a:rPr lang="cs-CZ" b="1" dirty="0" smtClean="0"/>
              <a:t> 6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SINCE, FOR –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up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rule, </a:t>
            </a:r>
            <a:r>
              <a:rPr lang="cs-CZ" dirty="0" err="1" smtClean="0"/>
              <a:t>please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lived</a:t>
            </a:r>
            <a:r>
              <a:rPr lang="cs-CZ" dirty="0" smtClean="0"/>
              <a:t> in Chomutov?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known</a:t>
            </a:r>
            <a:r>
              <a:rPr lang="cs-CZ" dirty="0" smtClean="0"/>
              <a:t> </a:t>
            </a:r>
            <a:r>
              <a:rPr lang="cs-CZ" dirty="0" err="1" smtClean="0"/>
              <a:t>him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learning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had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hamster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r>
              <a:rPr lang="cs-CZ" dirty="0" smtClean="0"/>
              <a:t>HOW LONG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28600"/>
            <a:ext cx="8534400" cy="758825"/>
          </a:xfrm>
        </p:spPr>
        <p:txBody>
          <a:bodyPr/>
          <a:lstStyle/>
          <a:p>
            <a:r>
              <a:rPr lang="cs-CZ" dirty="0" smtClean="0"/>
              <a:t>PRACTICE – FOR X SINCE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4294967295"/>
          </p:nvPr>
        </p:nvSpPr>
        <p:spPr>
          <a:xfrm>
            <a:off x="1259632" y="1524000"/>
            <a:ext cx="1872208" cy="3560763"/>
          </a:xfrm>
        </p:spPr>
        <p:txBody>
          <a:bodyPr>
            <a:normAutofit fontScale="92500" lnSpcReduction="10000"/>
          </a:bodyPr>
          <a:lstStyle/>
          <a:p>
            <a:r>
              <a:rPr lang="cs-CZ" b="0" dirty="0" smtClean="0">
                <a:solidFill>
                  <a:schemeClr val="tx1"/>
                </a:solidFill>
              </a:rPr>
              <a:t>SINCE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SINCE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     FOR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SINCE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SINCE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     FOR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SINCE</a:t>
            </a:r>
          </a:p>
          <a:p>
            <a:r>
              <a:rPr lang="cs-CZ" b="0" dirty="0" smtClean="0">
                <a:solidFill>
                  <a:schemeClr val="tx1"/>
                </a:solidFill>
              </a:rPr>
              <a:t>SINCE</a:t>
            </a:r>
            <a:endParaRPr lang="cs-CZ" b="0" dirty="0">
              <a:solidFill>
                <a:schemeClr val="tx1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294967295"/>
          </p:nvPr>
        </p:nvSpPr>
        <p:spPr>
          <a:xfrm>
            <a:off x="0" y="5300663"/>
            <a:ext cx="4041775" cy="1081087"/>
          </a:xfrm>
        </p:spPr>
        <p:txBody>
          <a:bodyPr/>
          <a:lstStyle/>
          <a:p>
            <a:pPr lvl="1"/>
            <a:r>
              <a:rPr lang="cs-CZ" dirty="0" smtClean="0">
                <a:solidFill>
                  <a:schemeClr val="accent1"/>
                </a:solidFill>
              </a:rPr>
              <a:t>MAKE UP TRUE SENTENCES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half" idx="4294967295"/>
          </p:nvPr>
        </p:nvSpPr>
        <p:spPr>
          <a:xfrm>
            <a:off x="3203849" y="1557338"/>
            <a:ext cx="5940152" cy="356076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LAST  YEAR</a:t>
            </a:r>
          </a:p>
          <a:p>
            <a:pPr>
              <a:buNone/>
            </a:pPr>
            <a:r>
              <a:rPr lang="cs-CZ" dirty="0" smtClean="0"/>
              <a:t>2001</a:t>
            </a:r>
          </a:p>
          <a:p>
            <a:pPr>
              <a:buNone/>
            </a:pPr>
            <a:r>
              <a:rPr lang="cs-CZ" dirty="0" smtClean="0"/>
              <a:t>AGES</a:t>
            </a:r>
          </a:p>
          <a:p>
            <a:pPr>
              <a:buNone/>
            </a:pPr>
            <a:r>
              <a:rPr lang="cs-CZ" dirty="0" smtClean="0"/>
              <a:t>I WAS A KID</a:t>
            </a:r>
          </a:p>
          <a:p>
            <a:pPr>
              <a:buNone/>
            </a:pPr>
            <a:r>
              <a:rPr lang="cs-CZ" dirty="0" smtClean="0"/>
              <a:t>THE BEGINNING OF THE LESSON</a:t>
            </a:r>
          </a:p>
          <a:p>
            <a:pPr>
              <a:buNone/>
            </a:pPr>
            <a:r>
              <a:rPr lang="cs-CZ" dirty="0" smtClean="0"/>
              <a:t>A WEEK</a:t>
            </a:r>
          </a:p>
          <a:p>
            <a:pPr>
              <a:buNone/>
            </a:pPr>
            <a:r>
              <a:rPr lang="cs-CZ" dirty="0" smtClean="0"/>
              <a:t>SEPTEMBER</a:t>
            </a:r>
          </a:p>
          <a:p>
            <a:pPr>
              <a:buNone/>
            </a:pPr>
            <a:r>
              <a:rPr lang="cs-CZ" dirty="0" smtClean="0"/>
              <a:t>I STARTED  STUDYING  HERE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294967295"/>
          </p:nvPr>
        </p:nvSpPr>
        <p:spPr>
          <a:xfrm>
            <a:off x="3491880" y="5229225"/>
            <a:ext cx="5400600" cy="1063625"/>
          </a:xfrm>
        </p:spPr>
        <p:txBody>
          <a:bodyPr>
            <a:normAutofit/>
          </a:bodyPr>
          <a:lstStyle/>
          <a:p>
            <a:r>
              <a:rPr lang="cs-CZ" dirty="0" smtClean="0"/>
              <a:t>SINCE + </a:t>
            </a:r>
            <a:r>
              <a:rPr lang="cs-CZ" dirty="0" smtClean="0"/>
              <a:t>A POINT IN TIME</a:t>
            </a:r>
            <a:endParaRPr lang="cs-CZ" dirty="0" smtClean="0"/>
          </a:p>
          <a:p>
            <a:r>
              <a:rPr lang="cs-CZ" dirty="0" smtClean="0"/>
              <a:t>FOR + A </a:t>
            </a:r>
            <a:r>
              <a:rPr lang="cs-CZ" dirty="0" smtClean="0"/>
              <a:t>PERIOD OF TIME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III. RECENTLY COMPLETED ACTIONS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b="1" dirty="0" smtClean="0"/>
              <a:t>just</a:t>
            </a:r>
            <a:r>
              <a:rPr lang="cs-CZ" dirty="0" smtClean="0"/>
              <a:t> </a:t>
            </a:r>
            <a:r>
              <a:rPr lang="cs-CZ" dirty="0" err="1" smtClean="0"/>
              <a:t>finished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b="1" dirty="0" err="1" smtClean="0"/>
              <a:t>already</a:t>
            </a:r>
            <a:r>
              <a:rPr lang="cs-CZ" dirty="0" smtClean="0"/>
              <a:t> </a:t>
            </a:r>
            <a:r>
              <a:rPr lang="cs-CZ" dirty="0" err="1" smtClean="0"/>
              <a:t>told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b="1" dirty="0" smtClean="0"/>
              <a:t>just</a:t>
            </a:r>
            <a:r>
              <a:rPr lang="cs-CZ" dirty="0" smtClean="0"/>
              <a:t> </a:t>
            </a:r>
            <a:r>
              <a:rPr lang="cs-CZ" dirty="0" err="1" smtClean="0"/>
              <a:t>landed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haven</a:t>
            </a:r>
            <a:r>
              <a:rPr lang="cs-CZ" dirty="0" smtClean="0"/>
              <a:t>´t </a:t>
            </a:r>
            <a:r>
              <a:rPr lang="cs-CZ" dirty="0" err="1" smtClean="0"/>
              <a:t>taken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r>
              <a:rPr lang="cs-CZ" dirty="0" smtClean="0"/>
              <a:t> </a:t>
            </a:r>
            <a:r>
              <a:rPr lang="cs-CZ" b="1" dirty="0" err="1" smtClean="0"/>
              <a:t>yet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JUST, ALREADY, YET</a:t>
            </a:r>
          </a:p>
          <a:p>
            <a:endParaRPr lang="cs-CZ" dirty="0" smtClean="0"/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fixed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socket</a:t>
            </a:r>
            <a:r>
              <a:rPr lang="cs-CZ" dirty="0" smtClean="0"/>
              <a:t> </a:t>
            </a:r>
            <a:r>
              <a:rPr lang="cs-CZ" b="1" dirty="0" err="1" smtClean="0"/>
              <a:t>yet</a:t>
            </a:r>
            <a:r>
              <a:rPr lang="cs-CZ" dirty="0" smtClean="0"/>
              <a:t>? –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b="1" dirty="0" smtClean="0"/>
              <a:t>just</a:t>
            </a:r>
            <a:r>
              <a:rPr lang="cs-CZ" dirty="0" smtClean="0"/>
              <a:t> </a:t>
            </a:r>
            <a:r>
              <a:rPr lang="cs-CZ" dirty="0" err="1" smtClean="0"/>
              <a:t>fixed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./I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b="1" dirty="0" err="1" smtClean="0"/>
              <a:t>already</a:t>
            </a:r>
            <a:r>
              <a:rPr lang="cs-CZ" dirty="0" smtClean="0"/>
              <a:t> </a:t>
            </a:r>
            <a:r>
              <a:rPr lang="cs-CZ" dirty="0" err="1" smtClean="0"/>
              <a:t>fixed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./I </a:t>
            </a:r>
            <a:r>
              <a:rPr lang="cs-CZ" dirty="0" err="1" smtClean="0"/>
              <a:t>haven</a:t>
            </a:r>
            <a:r>
              <a:rPr lang="cs-CZ" dirty="0" smtClean="0"/>
              <a:t>´t </a:t>
            </a:r>
            <a:r>
              <a:rPr lang="cs-CZ" dirty="0" err="1" smtClean="0"/>
              <a:t>fixed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b="1" dirty="0" err="1" smtClean="0"/>
              <a:t>yet</a:t>
            </a:r>
            <a:r>
              <a:rPr lang="cs-CZ" dirty="0" smtClean="0"/>
              <a:t>.</a:t>
            </a:r>
          </a:p>
          <a:p>
            <a:pPr lvl="8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24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PRACTICE – VISIT TO THE CZECH REPUBLIC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WALK ACROSS CHARLES BRIDGE (not </a:t>
            </a:r>
            <a:r>
              <a:rPr lang="cs-CZ" dirty="0" err="1" smtClean="0"/>
              <a:t>yet</a:t>
            </a:r>
            <a:r>
              <a:rPr lang="cs-CZ" dirty="0" smtClean="0"/>
              <a:t>)</a:t>
            </a:r>
          </a:p>
          <a:p>
            <a:r>
              <a:rPr lang="cs-CZ" dirty="0" smtClean="0"/>
              <a:t>GET DRUNK IN A MORAVIAN WINE CELLAR (</a:t>
            </a:r>
            <a:r>
              <a:rPr lang="cs-CZ" dirty="0" err="1" smtClean="0"/>
              <a:t>already</a:t>
            </a:r>
            <a:r>
              <a:rPr lang="cs-CZ" dirty="0" smtClean="0"/>
              <a:t>)</a:t>
            </a:r>
          </a:p>
          <a:p>
            <a:r>
              <a:rPr lang="cs-CZ" dirty="0" smtClean="0"/>
              <a:t>TRY ROAST PORK, DUMPLINGS AND SAUERKRAUT (just – </a:t>
            </a:r>
            <a:r>
              <a:rPr lang="cs-CZ" dirty="0" err="1" smtClean="0"/>
              <a:t>delicious</a:t>
            </a:r>
            <a:r>
              <a:rPr lang="cs-CZ" dirty="0" smtClean="0"/>
              <a:t>)</a:t>
            </a:r>
          </a:p>
          <a:p>
            <a:r>
              <a:rPr lang="cs-CZ" dirty="0" smtClean="0"/>
              <a:t>VISIT PILSNER BREWERY (not </a:t>
            </a:r>
            <a:r>
              <a:rPr lang="cs-CZ" dirty="0" err="1" smtClean="0"/>
              <a:t>yet</a:t>
            </a:r>
            <a:r>
              <a:rPr lang="cs-CZ" dirty="0" smtClean="0"/>
              <a:t>)</a:t>
            </a:r>
          </a:p>
          <a:p>
            <a:r>
              <a:rPr lang="cs-CZ" dirty="0" smtClean="0"/>
              <a:t>CLIMB SNĚŽKA (</a:t>
            </a:r>
            <a:r>
              <a:rPr lang="cs-CZ" dirty="0" err="1" smtClean="0"/>
              <a:t>already</a:t>
            </a:r>
            <a:r>
              <a:rPr lang="cs-CZ" dirty="0" smtClean="0"/>
              <a:t>)</a:t>
            </a:r>
          </a:p>
          <a:p>
            <a:r>
              <a:rPr lang="cs-CZ" dirty="0" smtClean="0"/>
              <a:t>…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842248" cy="10401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IV. ACTIONS IN THE PAST WITH A RESULT NOW, NEWS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had a </a:t>
            </a:r>
            <a:r>
              <a:rPr lang="cs-CZ" dirty="0" err="1" smtClean="0"/>
              <a:t>bath</a:t>
            </a:r>
            <a:r>
              <a:rPr lang="cs-CZ" dirty="0" smtClean="0"/>
              <a:t>. (I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clean</a:t>
            </a:r>
            <a:r>
              <a:rPr lang="cs-CZ" dirty="0" smtClean="0"/>
              <a:t>, I </a:t>
            </a:r>
            <a:r>
              <a:rPr lang="cs-CZ" dirty="0" err="1" smtClean="0"/>
              <a:t>smell</a:t>
            </a:r>
            <a:r>
              <a:rPr lang="cs-CZ" dirty="0" smtClean="0"/>
              <a:t> </a:t>
            </a:r>
            <a:r>
              <a:rPr lang="cs-CZ" dirty="0" err="1" smtClean="0"/>
              <a:t>beautifully</a:t>
            </a:r>
            <a:r>
              <a:rPr lang="cs-CZ" dirty="0" smtClean="0"/>
              <a:t>…)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broken</a:t>
            </a:r>
            <a:r>
              <a:rPr lang="cs-CZ" dirty="0" smtClean="0"/>
              <a:t> my </a:t>
            </a:r>
            <a:r>
              <a:rPr lang="cs-CZ" dirty="0" err="1" smtClean="0"/>
              <a:t>forearm</a:t>
            </a:r>
            <a:r>
              <a:rPr lang="cs-CZ" dirty="0" smtClean="0"/>
              <a:t>. (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hurts</a:t>
            </a:r>
            <a:r>
              <a:rPr lang="cs-CZ" dirty="0" smtClean="0"/>
              <a:t>, I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plaster</a:t>
            </a:r>
            <a:r>
              <a:rPr lang="cs-CZ" dirty="0" smtClean="0"/>
              <a:t>…)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´s </a:t>
            </a:r>
            <a:r>
              <a:rPr lang="cs-CZ" dirty="0" err="1" smtClean="0"/>
              <a:t>gone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 (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not </a:t>
            </a:r>
            <a:r>
              <a:rPr lang="cs-CZ" dirty="0" err="1" smtClean="0"/>
              <a:t>here</a:t>
            </a:r>
            <a:r>
              <a:rPr lang="cs-CZ" dirty="0" smtClean="0"/>
              <a:t>.)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lost</a:t>
            </a:r>
            <a:r>
              <a:rPr lang="cs-CZ" dirty="0" smtClean="0"/>
              <a:t> his car </a:t>
            </a:r>
            <a:r>
              <a:rPr lang="cs-CZ" dirty="0" err="1" smtClean="0"/>
              <a:t>keys</a:t>
            </a:r>
            <a:r>
              <a:rPr lang="cs-CZ" dirty="0" smtClean="0"/>
              <a:t>. (He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very</a:t>
            </a:r>
            <a:r>
              <a:rPr lang="cs-CZ" dirty="0" smtClean="0"/>
              <a:t> </a:t>
            </a:r>
            <a:r>
              <a:rPr lang="cs-CZ" dirty="0" err="1" smtClean="0"/>
              <a:t>angry</a:t>
            </a:r>
            <a:r>
              <a:rPr lang="cs-CZ" dirty="0" smtClean="0"/>
              <a:t>.)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put on 5 </a:t>
            </a:r>
            <a:r>
              <a:rPr lang="cs-CZ" dirty="0" err="1" smtClean="0"/>
              <a:t>kilos</a:t>
            </a:r>
            <a:r>
              <a:rPr lang="cs-CZ" dirty="0" smtClean="0"/>
              <a:t>. (</a:t>
            </a:r>
            <a:r>
              <a:rPr lang="cs-CZ" dirty="0" err="1" smtClean="0"/>
              <a:t>Everybody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, 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very</a:t>
            </a:r>
            <a:r>
              <a:rPr lang="cs-CZ" dirty="0" smtClean="0"/>
              <a:t> </a:t>
            </a:r>
            <a:r>
              <a:rPr lang="cs-CZ" dirty="0" err="1" smtClean="0"/>
              <a:t>angry</a:t>
            </a:r>
            <a:r>
              <a:rPr lang="cs-CZ" dirty="0" smtClean="0"/>
              <a:t>.)</a:t>
            </a:r>
          </a:p>
          <a:p>
            <a:r>
              <a:rPr lang="cs-CZ" dirty="0" smtClean="0"/>
              <a:t>Kate has </a:t>
            </a:r>
            <a:r>
              <a:rPr lang="cs-CZ" dirty="0" err="1" smtClean="0"/>
              <a:t>given</a:t>
            </a:r>
            <a:r>
              <a:rPr lang="cs-CZ" dirty="0" smtClean="0"/>
              <a:t> </a:t>
            </a:r>
            <a:r>
              <a:rPr lang="cs-CZ" dirty="0" err="1" smtClean="0"/>
              <a:t>birth</a:t>
            </a:r>
            <a:r>
              <a:rPr lang="cs-CZ" dirty="0" smtClean="0"/>
              <a:t> to a baby boy!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record</a:t>
            </a:r>
            <a:r>
              <a:rPr lang="cs-CZ" dirty="0" smtClean="0"/>
              <a:t> has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broken</a:t>
            </a:r>
            <a:r>
              <a:rPr lang="cs-CZ" dirty="0" smtClean="0"/>
              <a:t>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PRACTICE - TRANSLATE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Právě jsem přišla.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Ještě jsem si nesvlékla kabát.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Už jste mi udělali kávu?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Už jsem vám to říkala mnohokrát.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Už to máte?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Kde je šéf? – Odešel na oběd.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Jak dlouho držíš dietu?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Nikdy jsem nejedla syrové maso.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Byl jsi někdy nezaměstnaný?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Koupila jsem si novou kabelku, podívej.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PRACTICE – TRANSLATE - 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just </a:t>
            </a:r>
            <a:r>
              <a:rPr lang="cs-CZ" dirty="0" err="1" smtClean="0"/>
              <a:t>arrived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haven</a:t>
            </a:r>
            <a:r>
              <a:rPr lang="cs-CZ" dirty="0" smtClean="0"/>
              <a:t>´t </a:t>
            </a:r>
            <a:r>
              <a:rPr lang="cs-CZ" dirty="0" err="1" smtClean="0"/>
              <a:t>taken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r>
              <a:rPr lang="cs-CZ" dirty="0" smtClean="0"/>
              <a:t> my </a:t>
            </a:r>
            <a:r>
              <a:rPr lang="cs-CZ" dirty="0" err="1" smtClean="0"/>
              <a:t>coat</a:t>
            </a:r>
            <a:r>
              <a:rPr lang="cs-CZ" dirty="0" smtClean="0"/>
              <a:t> </a:t>
            </a:r>
            <a:r>
              <a:rPr lang="cs-CZ" dirty="0" err="1" smtClean="0"/>
              <a:t>yet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made</a:t>
            </a:r>
            <a:r>
              <a:rPr lang="cs-CZ" dirty="0" smtClean="0"/>
              <a:t> a </a:t>
            </a:r>
            <a:r>
              <a:rPr lang="cs-CZ" dirty="0" err="1" smtClean="0"/>
              <a:t>coffee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yet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already</a:t>
            </a:r>
            <a:r>
              <a:rPr lang="cs-CZ" dirty="0" smtClean="0"/>
              <a:t> </a:t>
            </a:r>
            <a:r>
              <a:rPr lang="cs-CZ" dirty="0" err="1" smtClean="0"/>
              <a:t>told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many </a:t>
            </a:r>
            <a:r>
              <a:rPr lang="cs-CZ" dirty="0" err="1" smtClean="0"/>
              <a:t>times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finished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yet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/>
              <a:t>Where</a:t>
            </a:r>
            <a:r>
              <a:rPr lang="cs-CZ" dirty="0" smtClean="0"/>
              <a:t>´s </a:t>
            </a:r>
            <a:r>
              <a:rPr lang="cs-CZ" dirty="0" err="1" smtClean="0"/>
              <a:t>the</a:t>
            </a:r>
            <a:r>
              <a:rPr lang="cs-CZ" dirty="0" smtClean="0"/>
              <a:t> boss? – He has </a:t>
            </a:r>
            <a:r>
              <a:rPr lang="cs-CZ" dirty="0" err="1" smtClean="0"/>
              <a:t>gone</a:t>
            </a:r>
            <a:r>
              <a:rPr lang="cs-CZ" dirty="0" smtClean="0"/>
              <a:t> to lunch.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on a </a:t>
            </a:r>
            <a:r>
              <a:rPr lang="cs-CZ" dirty="0" smtClean="0"/>
              <a:t>diet?</a:t>
            </a: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I´ve </a:t>
            </a:r>
            <a:r>
              <a:rPr lang="cs-CZ" dirty="0" err="1" smtClean="0"/>
              <a:t>never</a:t>
            </a:r>
            <a:r>
              <a:rPr lang="cs-CZ" dirty="0" smtClean="0"/>
              <a:t> </a:t>
            </a:r>
            <a:r>
              <a:rPr lang="cs-CZ" dirty="0" err="1" smtClean="0"/>
              <a:t>eaten</a:t>
            </a:r>
            <a:r>
              <a:rPr lang="cs-CZ" dirty="0" smtClean="0"/>
              <a:t> </a:t>
            </a:r>
            <a:r>
              <a:rPr lang="cs-CZ" dirty="0" err="1" smtClean="0"/>
              <a:t>raw</a:t>
            </a:r>
            <a:r>
              <a:rPr lang="cs-CZ" dirty="0" smtClean="0"/>
              <a:t> </a:t>
            </a:r>
            <a:r>
              <a:rPr lang="cs-CZ" dirty="0" err="1" smtClean="0"/>
              <a:t>meat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unemployed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bought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handbag</a:t>
            </a:r>
            <a:r>
              <a:rPr lang="cs-CZ" dirty="0" smtClean="0"/>
              <a:t>, look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5428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i="1" dirty="0" err="1" smtClean="0"/>
              <a:t>Correct</a:t>
            </a:r>
            <a:r>
              <a:rPr lang="cs-CZ" i="1" dirty="0" smtClean="0"/>
              <a:t> </a:t>
            </a:r>
            <a:r>
              <a:rPr lang="cs-CZ" i="1" dirty="0" err="1" smtClean="0"/>
              <a:t>the</a:t>
            </a:r>
            <a:r>
              <a:rPr lang="cs-CZ" i="1" dirty="0" smtClean="0"/>
              <a:t> </a:t>
            </a:r>
            <a:r>
              <a:rPr lang="cs-CZ" i="1" dirty="0" err="1" smtClean="0"/>
              <a:t>ones</a:t>
            </a:r>
            <a:r>
              <a:rPr lang="cs-CZ" i="1" dirty="0" smtClean="0"/>
              <a:t> </a:t>
            </a:r>
            <a:r>
              <a:rPr lang="cs-CZ" i="1" dirty="0" err="1" smtClean="0"/>
              <a:t>that</a:t>
            </a:r>
            <a:r>
              <a:rPr lang="cs-CZ" i="1" dirty="0" smtClean="0"/>
              <a:t> are </a:t>
            </a:r>
            <a:r>
              <a:rPr lang="cs-CZ" i="1" dirty="0" err="1" smtClean="0"/>
              <a:t>wrong</a:t>
            </a:r>
            <a:r>
              <a:rPr lang="cs-CZ" i="1" dirty="0" smtClean="0"/>
              <a:t>, </a:t>
            </a:r>
            <a:r>
              <a:rPr lang="cs-CZ" i="1" dirty="0" err="1" smtClean="0"/>
              <a:t>please</a:t>
            </a:r>
            <a:r>
              <a:rPr lang="cs-CZ" i="1" dirty="0" smtClean="0"/>
              <a:t>, </a:t>
            </a:r>
            <a:r>
              <a:rPr lang="cs-CZ" i="1" dirty="0" err="1" smtClean="0"/>
              <a:t>there</a:t>
            </a:r>
            <a:r>
              <a:rPr lang="cs-CZ" i="1" dirty="0" smtClean="0"/>
              <a:t> are 7 </a:t>
            </a:r>
            <a:r>
              <a:rPr lang="cs-CZ" i="1" dirty="0" err="1" smtClean="0"/>
              <a:t>mistakes</a:t>
            </a:r>
            <a:r>
              <a:rPr lang="cs-CZ" i="1" dirty="0" smtClean="0"/>
              <a:t>.</a:t>
            </a:r>
            <a:endParaRPr lang="cs-CZ" dirty="0" smtClean="0"/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car? – 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. My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bought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my </a:t>
            </a:r>
            <a:r>
              <a:rPr lang="cs-CZ" dirty="0" err="1" smtClean="0"/>
              <a:t>birthday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anything</a:t>
            </a:r>
            <a:r>
              <a:rPr lang="cs-CZ" dirty="0" smtClean="0"/>
              <a:t> </a:t>
            </a:r>
            <a:r>
              <a:rPr lang="cs-CZ" dirty="0" err="1" smtClean="0"/>
              <a:t>interesting</a:t>
            </a:r>
            <a:r>
              <a:rPr lang="cs-CZ" dirty="0" smtClean="0"/>
              <a:t> </a:t>
            </a:r>
            <a:r>
              <a:rPr lang="cs-CZ" dirty="0" err="1" smtClean="0"/>
              <a:t>recently</a:t>
            </a:r>
            <a:r>
              <a:rPr lang="cs-CZ" dirty="0" smtClean="0"/>
              <a:t>?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studied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since</a:t>
            </a:r>
            <a:r>
              <a:rPr lang="cs-CZ" dirty="0" smtClean="0"/>
              <a:t> 6 </a:t>
            </a:r>
            <a:r>
              <a:rPr lang="cs-CZ" dirty="0" err="1" smtClean="0"/>
              <a:t>years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Mary </a:t>
            </a:r>
            <a:r>
              <a:rPr lang="cs-CZ" dirty="0" err="1" smtClean="0"/>
              <a:t>isn</a:t>
            </a:r>
            <a:r>
              <a:rPr lang="cs-CZ" dirty="0" smtClean="0"/>
              <a:t>´t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´s </a:t>
            </a:r>
            <a:r>
              <a:rPr lang="cs-CZ" dirty="0" err="1" smtClean="0"/>
              <a:t>gone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not </a:t>
            </a:r>
            <a:r>
              <a:rPr lang="cs-CZ" dirty="0" err="1" smtClean="0"/>
              <a:t>hungry</a:t>
            </a:r>
            <a:r>
              <a:rPr lang="cs-CZ" dirty="0" smtClean="0"/>
              <a:t>. I just </a:t>
            </a:r>
            <a:r>
              <a:rPr lang="cs-CZ" dirty="0" err="1" smtClean="0"/>
              <a:t>have</a:t>
            </a:r>
            <a:r>
              <a:rPr lang="cs-CZ" dirty="0" smtClean="0"/>
              <a:t> had </a:t>
            </a:r>
            <a:r>
              <a:rPr lang="cs-CZ" dirty="0" err="1" smtClean="0"/>
              <a:t>dinner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live </a:t>
            </a:r>
            <a:r>
              <a:rPr lang="cs-CZ" dirty="0" err="1" smtClean="0"/>
              <a:t>with</a:t>
            </a:r>
            <a:r>
              <a:rPr lang="cs-CZ" dirty="0" smtClean="0"/>
              <a:t> her?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dirty="0" err="1" smtClean="0"/>
              <a:t>broke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 </a:t>
            </a:r>
            <a:r>
              <a:rPr lang="cs-CZ" dirty="0" err="1" smtClean="0"/>
              <a:t>ankle</a:t>
            </a:r>
            <a:r>
              <a:rPr lang="cs-CZ" dirty="0" smtClean="0"/>
              <a:t>?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Pippa</a:t>
            </a:r>
            <a:r>
              <a:rPr lang="cs-CZ" dirty="0" smtClean="0"/>
              <a:t> 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rather</a:t>
            </a:r>
            <a:r>
              <a:rPr lang="cs-CZ" dirty="0" smtClean="0"/>
              <a:t> </a:t>
            </a:r>
            <a:r>
              <a:rPr lang="cs-CZ" dirty="0" err="1" smtClean="0"/>
              <a:t>unfriendly</a:t>
            </a:r>
            <a:r>
              <a:rPr lang="cs-CZ" dirty="0" smtClean="0"/>
              <a:t> </a:t>
            </a:r>
            <a:r>
              <a:rPr lang="cs-CZ" dirty="0" err="1" smtClean="0"/>
              <a:t>recently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Glenda</a:t>
            </a:r>
            <a:r>
              <a:rPr lang="cs-CZ" dirty="0" smtClean="0"/>
              <a:t> has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hard</a:t>
            </a:r>
            <a:r>
              <a:rPr lang="cs-CZ" dirty="0" smtClean="0"/>
              <a:t> </a:t>
            </a:r>
            <a:r>
              <a:rPr lang="cs-CZ" dirty="0" err="1" smtClean="0"/>
              <a:t>since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decided</a:t>
            </a:r>
            <a:r>
              <a:rPr lang="cs-CZ" dirty="0" smtClean="0"/>
              <a:t> to </a:t>
            </a:r>
            <a:r>
              <a:rPr lang="cs-CZ" dirty="0" err="1" smtClean="0"/>
              <a:t>become</a:t>
            </a:r>
            <a:r>
              <a:rPr lang="cs-CZ" dirty="0" smtClean="0"/>
              <a:t> a </a:t>
            </a:r>
            <a:r>
              <a:rPr lang="cs-CZ" dirty="0" err="1" smtClean="0"/>
              <a:t>doctor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haven</a:t>
            </a:r>
            <a:r>
              <a:rPr lang="cs-CZ" dirty="0" smtClean="0"/>
              <a:t>´t </a:t>
            </a:r>
            <a:r>
              <a:rPr lang="cs-CZ" dirty="0" err="1" smtClean="0"/>
              <a:t>been</a:t>
            </a:r>
            <a:r>
              <a:rPr lang="cs-CZ" dirty="0" smtClean="0"/>
              <a:t> to </a:t>
            </a:r>
            <a:r>
              <a:rPr lang="cs-CZ" dirty="0" err="1" smtClean="0"/>
              <a:t>Dubrovnik</a:t>
            </a:r>
            <a:r>
              <a:rPr lang="cs-CZ" dirty="0" smtClean="0"/>
              <a:t>  </a:t>
            </a:r>
            <a:r>
              <a:rPr lang="cs-CZ" dirty="0" err="1" smtClean="0"/>
              <a:t>yet</a:t>
            </a:r>
            <a:r>
              <a:rPr lang="cs-CZ" dirty="0" smtClean="0"/>
              <a:t>, </a:t>
            </a:r>
            <a:r>
              <a:rPr lang="cs-CZ" dirty="0" err="1" smtClean="0"/>
              <a:t>but</a:t>
            </a:r>
            <a:r>
              <a:rPr lang="cs-CZ" dirty="0" smtClean="0"/>
              <a:t> I </a:t>
            </a:r>
            <a:r>
              <a:rPr lang="cs-CZ" dirty="0" err="1" smtClean="0"/>
              <a:t>hope</a:t>
            </a:r>
            <a:r>
              <a:rPr lang="cs-CZ" dirty="0" smtClean="0"/>
              <a:t> to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Ow</a:t>
            </a:r>
            <a:r>
              <a:rPr lang="cs-CZ" dirty="0" smtClean="0"/>
              <a:t>! I </a:t>
            </a:r>
            <a:r>
              <a:rPr lang="cs-CZ" dirty="0" err="1" smtClean="0"/>
              <a:t>cut</a:t>
            </a:r>
            <a:r>
              <a:rPr lang="cs-CZ" dirty="0" smtClean="0"/>
              <a:t> my </a:t>
            </a:r>
            <a:r>
              <a:rPr lang="cs-CZ" dirty="0" err="1" smtClean="0"/>
              <a:t>finger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´s </a:t>
            </a:r>
            <a:r>
              <a:rPr lang="cs-CZ" dirty="0" err="1" smtClean="0"/>
              <a:t>bleeding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 - 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926288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strike="sngStrike" dirty="0" smtClean="0"/>
              <a:t>do </a:t>
            </a:r>
            <a:r>
              <a:rPr lang="cs-CZ" strike="sngStrike" dirty="0" err="1" smtClean="0"/>
              <a:t>you</a:t>
            </a:r>
            <a:r>
              <a:rPr lang="cs-CZ" strike="sngStrike" dirty="0" smtClean="0"/>
              <a:t> </a:t>
            </a:r>
            <a:r>
              <a:rPr lang="cs-CZ" strike="sngStrike" dirty="0" err="1" smtClean="0"/>
              <a:t>have</a:t>
            </a:r>
            <a:r>
              <a:rPr lang="cs-CZ" strike="sngStrike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had </a:t>
            </a:r>
            <a:r>
              <a:rPr lang="cs-CZ" dirty="0" err="1" smtClean="0"/>
              <a:t>your</a:t>
            </a:r>
            <a:r>
              <a:rPr lang="cs-CZ" dirty="0" smtClean="0"/>
              <a:t> car? – 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. My </a:t>
            </a:r>
            <a:r>
              <a:rPr lang="cs-CZ" dirty="0" err="1" smtClean="0"/>
              <a:t>father</a:t>
            </a:r>
            <a:r>
              <a:rPr lang="cs-CZ" dirty="0" smtClean="0"/>
              <a:t> </a:t>
            </a:r>
            <a:r>
              <a:rPr lang="cs-CZ" dirty="0" err="1" smtClean="0"/>
              <a:t>bought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my </a:t>
            </a:r>
            <a:r>
              <a:rPr lang="cs-CZ" dirty="0" err="1" smtClean="0"/>
              <a:t>birthday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anything</a:t>
            </a:r>
            <a:r>
              <a:rPr lang="cs-CZ" dirty="0" smtClean="0"/>
              <a:t> </a:t>
            </a:r>
            <a:r>
              <a:rPr lang="cs-CZ" dirty="0" err="1" smtClean="0"/>
              <a:t>interesting</a:t>
            </a:r>
            <a:r>
              <a:rPr lang="cs-CZ" dirty="0" smtClean="0"/>
              <a:t> </a:t>
            </a:r>
            <a:r>
              <a:rPr lang="cs-CZ" dirty="0" err="1" smtClean="0"/>
              <a:t>recently</a:t>
            </a:r>
            <a:r>
              <a:rPr lang="cs-CZ" dirty="0" smtClean="0"/>
              <a:t>?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studied</a:t>
            </a:r>
            <a:r>
              <a:rPr lang="cs-CZ" dirty="0" smtClean="0"/>
              <a:t>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strike="sngStrike" dirty="0" err="1" smtClean="0"/>
              <a:t>since</a:t>
            </a:r>
            <a:r>
              <a:rPr lang="cs-CZ" strike="sngStrike" dirty="0" smtClean="0"/>
              <a:t> 6 </a:t>
            </a:r>
            <a:r>
              <a:rPr lang="cs-CZ" strike="sngStrike" dirty="0" err="1" smtClean="0"/>
              <a:t>years</a:t>
            </a:r>
            <a:r>
              <a:rPr lang="cs-CZ" dirty="0" smtClean="0"/>
              <a:t>. </a:t>
            </a:r>
            <a:r>
              <a:rPr lang="cs-CZ" dirty="0" err="1" smtClean="0">
                <a:solidFill>
                  <a:srgbClr val="FF0000"/>
                </a:solidFill>
              </a:rPr>
              <a:t>since</a:t>
            </a:r>
            <a:r>
              <a:rPr lang="cs-CZ" dirty="0" smtClean="0">
                <a:solidFill>
                  <a:srgbClr val="FF0000"/>
                </a:solidFill>
              </a:rPr>
              <a:t> I </a:t>
            </a:r>
            <a:r>
              <a:rPr lang="cs-CZ" dirty="0" err="1" smtClean="0">
                <a:solidFill>
                  <a:srgbClr val="FF0000"/>
                </a:solidFill>
              </a:rPr>
              <a:t>was</a:t>
            </a:r>
            <a:r>
              <a:rPr lang="cs-CZ" dirty="0" smtClean="0">
                <a:solidFill>
                  <a:srgbClr val="FF0000"/>
                </a:solidFill>
              </a:rPr>
              <a:t> 6./</a:t>
            </a:r>
            <a:r>
              <a:rPr lang="cs-CZ" dirty="0" err="1" smtClean="0">
                <a:solidFill>
                  <a:srgbClr val="FF0000"/>
                </a:solidFill>
              </a:rPr>
              <a:t>for</a:t>
            </a:r>
            <a:r>
              <a:rPr lang="cs-CZ" dirty="0" smtClean="0">
                <a:solidFill>
                  <a:srgbClr val="FF0000"/>
                </a:solidFill>
              </a:rPr>
              <a:t> 6 </a:t>
            </a:r>
            <a:r>
              <a:rPr lang="cs-CZ" dirty="0" err="1" smtClean="0">
                <a:solidFill>
                  <a:srgbClr val="FF0000"/>
                </a:solidFill>
              </a:rPr>
              <a:t>years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Mary </a:t>
            </a:r>
            <a:r>
              <a:rPr lang="cs-CZ" dirty="0" err="1" smtClean="0"/>
              <a:t>isn</a:t>
            </a:r>
            <a:r>
              <a:rPr lang="cs-CZ" dirty="0" smtClean="0"/>
              <a:t>´t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 </a:t>
            </a:r>
            <a:r>
              <a:rPr lang="cs-CZ" dirty="0" err="1" smtClean="0"/>
              <a:t>She</a:t>
            </a:r>
            <a:r>
              <a:rPr lang="cs-CZ" dirty="0" smtClean="0"/>
              <a:t>´s </a:t>
            </a:r>
            <a:r>
              <a:rPr lang="cs-CZ" dirty="0" err="1" smtClean="0"/>
              <a:t>gone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not </a:t>
            </a:r>
            <a:r>
              <a:rPr lang="cs-CZ" dirty="0" err="1" smtClean="0"/>
              <a:t>hungry</a:t>
            </a:r>
            <a:r>
              <a:rPr lang="cs-CZ" dirty="0" smtClean="0"/>
              <a:t>. I </a:t>
            </a:r>
            <a:r>
              <a:rPr lang="cs-CZ" strike="sngStrike" dirty="0" smtClean="0"/>
              <a:t>just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just</a:t>
            </a:r>
            <a:r>
              <a:rPr lang="cs-CZ" dirty="0" smtClean="0"/>
              <a:t> had </a:t>
            </a:r>
            <a:r>
              <a:rPr lang="cs-CZ" dirty="0" err="1" smtClean="0"/>
              <a:t>dinner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long</a:t>
            </a:r>
            <a:r>
              <a:rPr lang="cs-CZ" dirty="0" smtClean="0"/>
              <a:t> </a:t>
            </a:r>
            <a:r>
              <a:rPr lang="cs-CZ" strike="sngStrike" dirty="0" smtClean="0"/>
              <a:t>do </a:t>
            </a:r>
            <a:r>
              <a:rPr lang="cs-CZ" strike="sngStrike" dirty="0" err="1" smtClean="0"/>
              <a:t>you</a:t>
            </a:r>
            <a:r>
              <a:rPr lang="cs-CZ" strike="sngStrike" dirty="0" smtClean="0"/>
              <a:t> live </a:t>
            </a:r>
            <a:r>
              <a:rPr lang="cs-CZ" dirty="0" err="1" smtClean="0">
                <a:solidFill>
                  <a:srgbClr val="FF0000"/>
                </a:solidFill>
              </a:rPr>
              <a:t>have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you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lived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with</a:t>
            </a:r>
            <a:r>
              <a:rPr lang="cs-CZ" dirty="0" smtClean="0"/>
              <a:t> her?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 </a:t>
            </a:r>
            <a:r>
              <a:rPr lang="cs-CZ" strike="sngStrike" dirty="0" err="1" smtClean="0"/>
              <a:t>broke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FF0000"/>
                </a:solidFill>
              </a:rPr>
              <a:t>broken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 </a:t>
            </a:r>
            <a:r>
              <a:rPr lang="cs-CZ" dirty="0" err="1" smtClean="0"/>
              <a:t>ankle</a:t>
            </a:r>
            <a:r>
              <a:rPr lang="cs-CZ" dirty="0" smtClean="0"/>
              <a:t>?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Pippa</a:t>
            </a:r>
            <a:r>
              <a:rPr lang="cs-CZ" dirty="0" smtClean="0"/>
              <a:t>  </a:t>
            </a:r>
            <a:r>
              <a:rPr lang="cs-CZ" strike="sngStrike" dirty="0" err="1" smtClean="0"/>
              <a:t>have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has</a:t>
            </a:r>
            <a:r>
              <a:rPr lang="cs-CZ" dirty="0" smtClean="0"/>
              <a:t>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rather</a:t>
            </a:r>
            <a:r>
              <a:rPr lang="cs-CZ" dirty="0" smtClean="0"/>
              <a:t> </a:t>
            </a:r>
            <a:r>
              <a:rPr lang="cs-CZ" dirty="0" err="1" smtClean="0"/>
              <a:t>unfriendly</a:t>
            </a:r>
            <a:r>
              <a:rPr lang="cs-CZ" dirty="0" smtClean="0"/>
              <a:t> </a:t>
            </a:r>
            <a:r>
              <a:rPr lang="cs-CZ" dirty="0" err="1" smtClean="0"/>
              <a:t>recently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Glenda</a:t>
            </a:r>
            <a:r>
              <a:rPr lang="cs-CZ" dirty="0" smtClean="0"/>
              <a:t> has </a:t>
            </a:r>
            <a:r>
              <a:rPr lang="cs-CZ" dirty="0" err="1" smtClean="0"/>
              <a:t>been</a:t>
            </a:r>
            <a:r>
              <a:rPr lang="cs-CZ" dirty="0" smtClean="0"/>
              <a:t> </a:t>
            </a:r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hard</a:t>
            </a:r>
            <a:r>
              <a:rPr lang="cs-CZ" dirty="0" smtClean="0"/>
              <a:t> </a:t>
            </a:r>
            <a:r>
              <a:rPr lang="cs-CZ" dirty="0" err="1" smtClean="0"/>
              <a:t>since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decided</a:t>
            </a:r>
            <a:r>
              <a:rPr lang="cs-CZ" dirty="0" smtClean="0"/>
              <a:t> to </a:t>
            </a:r>
            <a:r>
              <a:rPr lang="cs-CZ" dirty="0" err="1" smtClean="0"/>
              <a:t>become</a:t>
            </a:r>
            <a:r>
              <a:rPr lang="cs-CZ" dirty="0" smtClean="0"/>
              <a:t> a </a:t>
            </a:r>
            <a:r>
              <a:rPr lang="cs-CZ" dirty="0" err="1" smtClean="0"/>
              <a:t>doctor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smtClean="0"/>
              <a:t>I </a:t>
            </a:r>
            <a:r>
              <a:rPr lang="cs-CZ" dirty="0" err="1" smtClean="0"/>
              <a:t>haven</a:t>
            </a:r>
            <a:r>
              <a:rPr lang="cs-CZ" dirty="0" smtClean="0"/>
              <a:t>´t </a:t>
            </a:r>
            <a:r>
              <a:rPr lang="cs-CZ" dirty="0" err="1" smtClean="0"/>
              <a:t>been</a:t>
            </a:r>
            <a:r>
              <a:rPr lang="cs-CZ" dirty="0" smtClean="0"/>
              <a:t> to </a:t>
            </a:r>
            <a:r>
              <a:rPr lang="cs-CZ" dirty="0" err="1" smtClean="0"/>
              <a:t>Dubrovnik</a:t>
            </a:r>
            <a:r>
              <a:rPr lang="cs-CZ" dirty="0" smtClean="0"/>
              <a:t>  </a:t>
            </a:r>
            <a:r>
              <a:rPr lang="cs-CZ" dirty="0" err="1" smtClean="0"/>
              <a:t>yet</a:t>
            </a:r>
            <a:r>
              <a:rPr lang="cs-CZ" dirty="0" smtClean="0"/>
              <a:t>, </a:t>
            </a:r>
            <a:r>
              <a:rPr lang="cs-CZ" dirty="0" err="1" smtClean="0"/>
              <a:t>but</a:t>
            </a:r>
            <a:r>
              <a:rPr lang="cs-CZ" dirty="0" smtClean="0"/>
              <a:t> I </a:t>
            </a:r>
            <a:r>
              <a:rPr lang="cs-CZ" dirty="0" err="1" smtClean="0"/>
              <a:t>hope</a:t>
            </a:r>
            <a:r>
              <a:rPr lang="cs-CZ" dirty="0" smtClean="0"/>
              <a:t> to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r>
              <a:rPr lang="cs-CZ" dirty="0" err="1" smtClean="0"/>
              <a:t>Ow</a:t>
            </a:r>
            <a:r>
              <a:rPr lang="cs-CZ" dirty="0" smtClean="0"/>
              <a:t>! I</a:t>
            </a:r>
            <a:r>
              <a:rPr lang="cs-CZ" dirty="0" smtClean="0">
                <a:solidFill>
                  <a:srgbClr val="FF0000"/>
                </a:solidFill>
              </a:rPr>
              <a:t>´ve</a:t>
            </a:r>
            <a:r>
              <a:rPr lang="cs-CZ" dirty="0" smtClean="0"/>
              <a:t> </a:t>
            </a:r>
            <a:r>
              <a:rPr lang="cs-CZ" dirty="0" err="1" smtClean="0"/>
              <a:t>cut</a:t>
            </a:r>
            <a:r>
              <a:rPr lang="cs-CZ" dirty="0" smtClean="0"/>
              <a:t> my </a:t>
            </a:r>
            <a:r>
              <a:rPr lang="cs-CZ" dirty="0" err="1" smtClean="0"/>
              <a:t>finger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´s </a:t>
            </a:r>
            <a:r>
              <a:rPr lang="cs-CZ" dirty="0" err="1" smtClean="0"/>
              <a:t>bleeding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dirty="0" smtClean="0">
                <a:latin typeface="Calibri" pitchFamily="34" charset="0"/>
              </a:rPr>
              <a:t>CITACE</a:t>
            </a:r>
            <a:endParaRPr lang="cs-CZ" sz="3600" b="1" dirty="0">
              <a:latin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010882"/>
            <a:ext cx="79208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Slide 4 – 16: Vlastní tvorba</a:t>
            </a: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41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227</TotalTime>
  <Words>1324</Words>
  <Application>Microsoft Office PowerPoint</Application>
  <PresentationFormat>Předvádění na obrazovce (4:3)</PresentationFormat>
  <Paragraphs>183</Paragraphs>
  <Slides>17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Administrativní</vt:lpstr>
      <vt:lpstr>Snímek 1</vt:lpstr>
      <vt:lpstr>ANOTACE</vt:lpstr>
      <vt:lpstr>PRESENT  PERFECT</vt:lpstr>
      <vt:lpstr>FORM</vt:lpstr>
      <vt:lpstr>THE PRESENT PERFECT IS USED FOR:</vt:lpstr>
      <vt:lpstr>  I. PERSONAL EXPERIENCES </vt:lpstr>
      <vt:lpstr>FIND SOMEBODY WHO…</vt:lpstr>
      <vt:lpstr>II. ACTIONS OR STATES WHICH BEGAN IN THE PAST AND CONTINUE TO THE PRESENT</vt:lpstr>
      <vt:lpstr>PRACTICE – FOR X SINCE</vt:lpstr>
      <vt:lpstr>III. RECENTLY COMPLETED ACTIONS</vt:lpstr>
      <vt:lpstr>PRACTICE – VISIT TO THE CZECH REPUBLIC</vt:lpstr>
      <vt:lpstr>IV. ACTIONS IN THE PAST WITH A RESULT NOW, NEWS</vt:lpstr>
      <vt:lpstr>PRACTICE - TRANSLATE</vt:lpstr>
      <vt:lpstr>PRACTICE – TRANSLATE - SOLUTION</vt:lpstr>
      <vt:lpstr>TEST</vt:lpstr>
      <vt:lpstr>TEST - SOLUTION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 PERFECT</dc:title>
  <dc:creator>Standa</dc:creator>
  <cp:lastModifiedBy>Standa</cp:lastModifiedBy>
  <cp:revision>28</cp:revision>
  <dcterms:created xsi:type="dcterms:W3CDTF">2013-07-23T06:02:48Z</dcterms:created>
  <dcterms:modified xsi:type="dcterms:W3CDTF">2013-07-26T10:06:06Z</dcterms:modified>
</cp:coreProperties>
</file>