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77" r:id="rId2"/>
    <p:sldId id="278" r:id="rId3"/>
    <p:sldId id="256" r:id="rId4"/>
    <p:sldId id="281" r:id="rId5"/>
    <p:sldId id="282" r:id="rId6"/>
    <p:sldId id="283" r:id="rId7"/>
    <p:sldId id="284" r:id="rId8"/>
    <p:sldId id="286" r:id="rId9"/>
    <p:sldId id="287" r:id="rId10"/>
    <p:sldId id="288" r:id="rId11"/>
    <p:sldId id="27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DE1CB6-EB0E-4B1A-B171-BDEF98766B89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1C6987-8E49-4B09-BE7D-89C7BA5D5E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CFA54-7CB7-4632-8921-FC3C53AF4D2C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E6CC27E-C0EA-488B-8AAF-950314E1F4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CFA54-7CB7-4632-8921-FC3C53AF4D2C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E6CC27E-C0EA-488B-8AAF-950314E1F4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CFA54-7CB7-4632-8921-FC3C53AF4D2C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E6CC27E-C0EA-488B-8AAF-950314E1F4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21CFA54-7CB7-4632-8921-FC3C53AF4D2C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CC27E-C0EA-488B-8AAF-950314E1F4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CFA54-7CB7-4632-8921-FC3C53AF4D2C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E6CC27E-C0EA-488B-8AAF-950314E1F4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CFA54-7CB7-4632-8921-FC3C53AF4D2C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E6CC27E-C0EA-488B-8AAF-950314E1F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CFA54-7CB7-4632-8921-FC3C53AF4D2C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E6CC27E-C0EA-488B-8AAF-950314E1F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E6CC27E-C0EA-488B-8AAF-950314E1F4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CFA54-7CB7-4632-8921-FC3C53AF4D2C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E6CC27E-C0EA-488B-8AAF-950314E1F4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21CFA54-7CB7-4632-8921-FC3C53AF4D2C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CFA54-7CB7-4632-8921-FC3C53AF4D2C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CC27E-C0EA-488B-8AAF-950314E1F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E6CC27E-C0EA-488B-8AAF-950314E1F4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CFA54-7CB7-4632-8921-FC3C53AF4D2C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21CFA54-7CB7-4632-8921-FC3C53AF4D2C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E6CC27E-C0EA-488B-8AAF-950314E1F4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VY_32_INOVACE_03A_14_PRESENT PERFECT VS PAST SIMPLE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 (A1, A2, B1)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24.7. 2013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Calibri" pitchFamily="34" charset="0"/>
              </a:rPr>
              <a:t>Materiál je určen pro žáky úrovně A1,A2,B1. Časově je koncipován na 30 minut. </a:t>
            </a:r>
          </a:p>
          <a:p>
            <a:r>
              <a:rPr lang="cs-CZ" sz="1400" dirty="0" smtClean="0">
                <a:latin typeface="Calibri" pitchFamily="34" charset="0"/>
              </a:rPr>
              <a:t>Cílem této prezentace je shrnutí a procvičení rozdílů v použití předpřítomného a minulého času  v anglickém jazyce.</a:t>
            </a:r>
          </a:p>
          <a:p>
            <a:r>
              <a:rPr lang="cs-CZ" sz="1400" dirty="0" smtClean="0">
                <a:latin typeface="Calibri" pitchFamily="34" charset="0"/>
              </a:rPr>
              <a:t>Slide 4: Vyvozování z příkladových vět, formulace základního pravidla. </a:t>
            </a:r>
          </a:p>
          <a:p>
            <a:r>
              <a:rPr lang="cs-CZ" sz="1400" dirty="0" smtClean="0">
                <a:latin typeface="Calibri" pitchFamily="34" charset="0"/>
              </a:rPr>
              <a:t>Slide 5: Výklad rozdílu v použití předpřítomného a minulého času. </a:t>
            </a:r>
          </a:p>
          <a:p>
            <a:r>
              <a:rPr lang="cs-CZ" sz="1400" dirty="0" smtClean="0">
                <a:latin typeface="Calibri" pitchFamily="34" charset="0"/>
              </a:rPr>
              <a:t>Slide 6: Řešení úkolu, žáci </a:t>
            </a:r>
            <a:r>
              <a:rPr lang="cs-CZ" sz="1400" smtClean="0">
                <a:latin typeface="Calibri" pitchFamily="34" charset="0"/>
              </a:rPr>
              <a:t>pracují samostatně, správné </a:t>
            </a:r>
            <a:r>
              <a:rPr lang="cs-CZ" sz="1400" dirty="0" smtClean="0">
                <a:latin typeface="Calibri" pitchFamily="34" charset="0"/>
              </a:rPr>
              <a:t>odpovědi se objeví po kliknutí. </a:t>
            </a:r>
          </a:p>
          <a:p>
            <a:r>
              <a:rPr lang="cs-CZ" sz="1400" dirty="0" smtClean="0">
                <a:latin typeface="Calibri" pitchFamily="34" charset="0"/>
              </a:rPr>
              <a:t>Slide 7: Procvičení, žáci pracují sami nebo ve dvojicích, svůj překlad porovnají se správným řešením. </a:t>
            </a:r>
          </a:p>
          <a:p>
            <a:r>
              <a:rPr lang="cs-CZ" sz="1400" dirty="0" smtClean="0">
                <a:latin typeface="Calibri" pitchFamily="34" charset="0"/>
              </a:rPr>
              <a:t>Slide 9: Souhrnné cvičení, které je možné použít jako test, domácí úkol nebo k dalšímu procvičení a upevnění látky v hodině.</a:t>
            </a:r>
          </a:p>
          <a:p>
            <a:r>
              <a:rPr lang="cs-CZ" sz="1400" dirty="0" smtClean="0">
                <a:latin typeface="Calibri" pitchFamily="34" charset="0"/>
              </a:rPr>
              <a:t>Slide 10: Správné řešení. </a:t>
            </a:r>
          </a:p>
          <a:p>
            <a:r>
              <a:rPr lang="cs-CZ" sz="1400" dirty="0" smtClean="0">
                <a:latin typeface="Calibri" pitchFamily="34" charset="0"/>
              </a:rPr>
              <a:t>Materiál je určen k interaktivní výuce. </a:t>
            </a: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89040"/>
            <a:ext cx="6400800" cy="7829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32656"/>
            <a:ext cx="7846640" cy="3240360"/>
          </a:xfrm>
        </p:spPr>
        <p:txBody>
          <a:bodyPr>
            <a:normAutofit/>
          </a:bodyPr>
          <a:lstStyle/>
          <a:p>
            <a:r>
              <a:rPr lang="cs-CZ" dirty="0" smtClean="0"/>
              <a:t>PRESENT  PERFECT </a:t>
            </a:r>
            <a:br>
              <a:rPr lang="cs-CZ" dirty="0" smtClean="0"/>
            </a:br>
            <a:r>
              <a:rPr lang="cs-CZ" dirty="0" smtClean="0"/>
              <a:t>VS </a:t>
            </a:r>
            <a:br>
              <a:rPr lang="cs-CZ" dirty="0" smtClean="0"/>
            </a:br>
            <a:r>
              <a:rPr lang="cs-CZ" dirty="0" smtClean="0"/>
              <a:t>PAST SIMPLE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56984" cy="10801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WE DO NOT USE THE PRESENT PERFECT IF THERE IS NO CONNECTION WITH THE PRESENT</a:t>
            </a:r>
            <a:endParaRPr lang="cs-CZ" sz="2800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486272" cy="4681728"/>
          </a:xfrm>
        </p:spPr>
        <p:txBody>
          <a:bodyPr>
            <a:normAutofit fontScale="77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Egyptians</a:t>
            </a:r>
            <a:r>
              <a:rPr lang="cs-CZ" dirty="0" smtClean="0"/>
              <a:t> </a:t>
            </a:r>
            <a:r>
              <a:rPr lang="cs-CZ" dirty="0" err="1" smtClean="0"/>
              <a:t>built</a:t>
            </a:r>
            <a:r>
              <a:rPr lang="cs-CZ" dirty="0" smtClean="0"/>
              <a:t> </a:t>
            </a:r>
            <a:r>
              <a:rPr lang="cs-CZ" dirty="0" err="1" smtClean="0"/>
              <a:t>pyramids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i="1" dirty="0" smtClean="0"/>
              <a:t>(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happened</a:t>
            </a:r>
            <a:r>
              <a:rPr lang="cs-CZ" i="1" dirty="0" smtClean="0"/>
              <a:t> many </a:t>
            </a:r>
            <a:r>
              <a:rPr lang="cs-CZ" i="1" dirty="0" err="1" smtClean="0"/>
              <a:t>years</a:t>
            </a:r>
            <a:r>
              <a:rPr lang="cs-CZ" i="1" dirty="0" smtClean="0"/>
              <a:t> ago.)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Ann</a:t>
            </a:r>
            <a:r>
              <a:rPr lang="cs-CZ" dirty="0" smtClean="0"/>
              <a:t> </a:t>
            </a:r>
            <a:r>
              <a:rPr lang="cs-CZ" dirty="0" err="1" smtClean="0"/>
              <a:t>Boleyn</a:t>
            </a:r>
            <a:r>
              <a:rPr lang="cs-CZ" dirty="0" smtClean="0"/>
              <a:t> </a:t>
            </a:r>
            <a:r>
              <a:rPr lang="cs-CZ" dirty="0" err="1" smtClean="0"/>
              <a:t>gave</a:t>
            </a:r>
            <a:r>
              <a:rPr lang="cs-CZ" dirty="0" smtClean="0"/>
              <a:t> </a:t>
            </a:r>
            <a:r>
              <a:rPr lang="cs-CZ" dirty="0" err="1" smtClean="0"/>
              <a:t>birth</a:t>
            </a:r>
            <a:r>
              <a:rPr lang="cs-CZ" dirty="0" smtClean="0"/>
              <a:t> to a </a:t>
            </a:r>
            <a:r>
              <a:rPr lang="cs-CZ" dirty="0" err="1" smtClean="0"/>
              <a:t>daughter</a:t>
            </a:r>
            <a:r>
              <a:rPr lang="cs-CZ" dirty="0" smtClean="0"/>
              <a:t>. </a:t>
            </a:r>
            <a:r>
              <a:rPr lang="cs-CZ" i="1" dirty="0" smtClean="0"/>
              <a:t>(7/9/1533</a:t>
            </a:r>
            <a:r>
              <a:rPr lang="cs-CZ" dirty="0" smtClean="0"/>
              <a:t>)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rained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hour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i="1" dirty="0" smtClean="0"/>
              <a:t>(</a:t>
            </a:r>
            <a:r>
              <a:rPr lang="cs-CZ" i="1" dirty="0" err="1" smtClean="0"/>
              <a:t>It</a:t>
            </a:r>
            <a:r>
              <a:rPr lang="cs-CZ" i="1" dirty="0" smtClean="0"/>
              <a:t>´s  sunny </a:t>
            </a:r>
            <a:r>
              <a:rPr lang="cs-CZ" i="1" dirty="0" err="1" smtClean="0"/>
              <a:t>now</a:t>
            </a:r>
            <a:r>
              <a:rPr lang="cs-CZ" i="1" dirty="0" smtClean="0"/>
              <a:t>.)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dirty="0" smtClean="0"/>
              <a:t> My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in Kolín </a:t>
            </a:r>
            <a:r>
              <a:rPr lang="cs-CZ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few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i="1" dirty="0" smtClean="0"/>
              <a:t>(</a:t>
            </a:r>
            <a:r>
              <a:rPr lang="cs-CZ" i="1" dirty="0" err="1" smtClean="0"/>
              <a:t>Now</a:t>
            </a:r>
            <a:r>
              <a:rPr lang="cs-CZ" i="1" dirty="0" smtClean="0"/>
              <a:t>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lives</a:t>
            </a:r>
            <a:r>
              <a:rPr lang="cs-CZ" i="1" dirty="0" smtClean="0"/>
              <a:t> in Chomutov.)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dirty="0" smtClean="0"/>
              <a:t>Václav Havel </a:t>
            </a:r>
            <a:r>
              <a:rPr lang="cs-CZ" dirty="0" err="1" smtClean="0"/>
              <a:t>wrote</a:t>
            </a:r>
            <a:r>
              <a:rPr lang="cs-CZ" dirty="0" smtClean="0"/>
              <a:t> </a:t>
            </a:r>
            <a:r>
              <a:rPr lang="cs-CZ" dirty="0" err="1" smtClean="0"/>
              <a:t>several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i="1" dirty="0" smtClean="0"/>
              <a:t>(</a:t>
            </a:r>
            <a:r>
              <a:rPr lang="cs-CZ" i="1" dirty="0" err="1" smtClean="0"/>
              <a:t>Unfortunaly</a:t>
            </a:r>
            <a:r>
              <a:rPr lang="cs-CZ" i="1" dirty="0" smtClean="0"/>
              <a:t>, he </a:t>
            </a:r>
            <a:r>
              <a:rPr lang="cs-CZ" i="1" dirty="0" err="1" smtClean="0"/>
              <a:t>can</a:t>
            </a:r>
            <a:r>
              <a:rPr lang="cs-CZ" i="1" dirty="0" smtClean="0"/>
              <a:t>´t  </a:t>
            </a:r>
            <a:r>
              <a:rPr lang="cs-CZ" i="1" dirty="0" err="1" smtClean="0"/>
              <a:t>write</a:t>
            </a:r>
            <a:r>
              <a:rPr lang="cs-CZ" i="1" dirty="0" smtClean="0"/>
              <a:t>  </a:t>
            </a:r>
            <a:r>
              <a:rPr lang="cs-CZ" i="1" dirty="0" err="1" smtClean="0"/>
              <a:t>any</a:t>
            </a:r>
            <a:r>
              <a:rPr lang="cs-CZ" i="1" dirty="0" smtClean="0"/>
              <a:t> more.)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800600" y="1268760"/>
            <a:ext cx="4163888" cy="5112568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Kate has </a:t>
            </a:r>
            <a:r>
              <a:rPr lang="cs-CZ" dirty="0" err="1" smtClean="0"/>
              <a:t>given</a:t>
            </a:r>
            <a:r>
              <a:rPr lang="cs-CZ" dirty="0" smtClean="0"/>
              <a:t> </a:t>
            </a:r>
            <a:r>
              <a:rPr lang="cs-CZ" dirty="0" err="1" smtClean="0"/>
              <a:t>birth</a:t>
            </a:r>
            <a:r>
              <a:rPr lang="cs-CZ" dirty="0" smtClean="0"/>
              <a:t> to a baby boy! </a:t>
            </a:r>
            <a:r>
              <a:rPr lang="cs-CZ" i="1" dirty="0" smtClean="0"/>
              <a:t>(</a:t>
            </a:r>
            <a:r>
              <a:rPr lang="cs-CZ" i="1" dirty="0" err="1" smtClean="0"/>
              <a:t>Congratulations</a:t>
            </a:r>
            <a:r>
              <a:rPr lang="cs-CZ" i="1" dirty="0" smtClean="0"/>
              <a:t>!)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rained</a:t>
            </a:r>
            <a:r>
              <a:rPr lang="cs-CZ" dirty="0" smtClean="0"/>
              <a:t>/</a:t>
            </a:r>
            <a:r>
              <a:rPr lang="cs-CZ" dirty="0" err="1" smtClean="0"/>
              <a:t>It</a:t>
            </a:r>
            <a:r>
              <a:rPr lang="cs-CZ" dirty="0" smtClean="0"/>
              <a:t>´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raining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hour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in Chomutov </a:t>
            </a:r>
            <a:r>
              <a:rPr lang="cs-CZ" dirty="0" err="1" smtClean="0"/>
              <a:t>since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i="1" dirty="0" smtClean="0"/>
              <a:t>(I </a:t>
            </a:r>
            <a:r>
              <a:rPr lang="cs-CZ" i="1" dirty="0" err="1" smtClean="0"/>
              <a:t>still</a:t>
            </a:r>
            <a:r>
              <a:rPr lang="cs-CZ" i="1" dirty="0" smtClean="0"/>
              <a:t> live </a:t>
            </a:r>
            <a:r>
              <a:rPr lang="cs-CZ" i="1" dirty="0" err="1" smtClean="0"/>
              <a:t>here</a:t>
            </a:r>
            <a:r>
              <a:rPr lang="cs-CZ" i="1" dirty="0" smtClean="0"/>
              <a:t>.)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dirty="0" smtClean="0"/>
              <a:t>Dan Brown has </a:t>
            </a:r>
            <a:r>
              <a:rPr lang="cs-CZ" dirty="0" err="1" smtClean="0"/>
              <a:t>written</a:t>
            </a:r>
            <a:r>
              <a:rPr lang="cs-CZ" dirty="0" smtClean="0"/>
              <a:t> </a:t>
            </a:r>
            <a:r>
              <a:rPr lang="cs-CZ" dirty="0" err="1" smtClean="0"/>
              <a:t>several</a:t>
            </a:r>
            <a:r>
              <a:rPr lang="cs-CZ" dirty="0" smtClean="0"/>
              <a:t> </a:t>
            </a:r>
            <a:r>
              <a:rPr lang="cs-CZ" dirty="0" err="1" smtClean="0"/>
              <a:t>novels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i="1" dirty="0" smtClean="0"/>
              <a:t>(He </a:t>
            </a:r>
            <a:r>
              <a:rPr lang="cs-CZ" i="1" dirty="0" err="1" smtClean="0"/>
              <a:t>can</a:t>
            </a:r>
            <a:r>
              <a:rPr lang="cs-CZ" i="1" dirty="0" smtClean="0"/>
              <a:t> </a:t>
            </a:r>
            <a:r>
              <a:rPr lang="cs-CZ" i="1" dirty="0" err="1" smtClean="0"/>
              <a:t>write</a:t>
            </a:r>
            <a:r>
              <a:rPr lang="cs-CZ" i="1" dirty="0" smtClean="0"/>
              <a:t> </a:t>
            </a:r>
            <a:r>
              <a:rPr lang="cs-CZ" i="1" dirty="0" err="1" smtClean="0"/>
              <a:t>some</a:t>
            </a:r>
            <a:r>
              <a:rPr lang="cs-CZ" i="1" dirty="0" smtClean="0"/>
              <a:t> more.)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01752" y="228600"/>
            <a:ext cx="7812000" cy="756000"/>
          </a:xfrm>
        </p:spPr>
        <p:txBody>
          <a:bodyPr>
            <a:normAutofit/>
          </a:bodyPr>
          <a:lstStyle/>
          <a:p>
            <a:r>
              <a:rPr lang="cs-CZ" dirty="0" smtClean="0"/>
              <a:t>PRESENT PERFECT OR PAST SIMPLE?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9377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SINCE</a:t>
            </a:r>
          </a:p>
          <a:p>
            <a:r>
              <a:rPr lang="cs-CZ" dirty="0" smtClean="0"/>
              <a:t>FOR</a:t>
            </a:r>
          </a:p>
          <a:p>
            <a:r>
              <a:rPr lang="cs-CZ" dirty="0" smtClean="0"/>
              <a:t>BEFORE</a:t>
            </a:r>
          </a:p>
          <a:p>
            <a:r>
              <a:rPr lang="cs-CZ" dirty="0" smtClean="0"/>
              <a:t>RECENTLY, LATELY</a:t>
            </a:r>
          </a:p>
          <a:p>
            <a:r>
              <a:rPr lang="cs-CZ" dirty="0" smtClean="0"/>
              <a:t>ALREADY</a:t>
            </a:r>
          </a:p>
          <a:p>
            <a:r>
              <a:rPr lang="cs-CZ" dirty="0" smtClean="0"/>
              <a:t>JUST</a:t>
            </a:r>
          </a:p>
          <a:p>
            <a:r>
              <a:rPr lang="cs-CZ" dirty="0" smtClean="0"/>
              <a:t>YET</a:t>
            </a:r>
          </a:p>
          <a:p>
            <a:r>
              <a:rPr lang="cs-CZ" dirty="0" smtClean="0"/>
              <a:t>NEVER</a:t>
            </a:r>
          </a:p>
          <a:p>
            <a:r>
              <a:rPr lang="cs-CZ" dirty="0" smtClean="0"/>
              <a:t>EVER</a:t>
            </a:r>
          </a:p>
          <a:p>
            <a:r>
              <a:rPr lang="cs-CZ" dirty="0" smtClean="0"/>
              <a:t>HOW LONG</a:t>
            </a:r>
          </a:p>
          <a:p>
            <a:r>
              <a:rPr lang="cs-CZ" dirty="0" smtClean="0"/>
              <a:t>THIS MORNING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WHEN</a:t>
            </a:r>
          </a:p>
          <a:p>
            <a:r>
              <a:rPr lang="cs-CZ" dirty="0" smtClean="0"/>
              <a:t>FOR (!)</a:t>
            </a:r>
          </a:p>
          <a:p>
            <a:r>
              <a:rPr lang="cs-CZ" dirty="0" smtClean="0"/>
              <a:t>YESTERDAY</a:t>
            </a:r>
          </a:p>
          <a:p>
            <a:r>
              <a:rPr lang="cs-CZ" dirty="0" smtClean="0"/>
              <a:t>AGO</a:t>
            </a:r>
          </a:p>
          <a:p>
            <a:r>
              <a:rPr lang="cs-CZ" dirty="0" smtClean="0"/>
              <a:t>IN 2001</a:t>
            </a:r>
          </a:p>
          <a:p>
            <a:r>
              <a:rPr lang="cs-CZ" dirty="0" smtClean="0"/>
              <a:t>AT 1 O´CLOCK</a:t>
            </a:r>
          </a:p>
          <a:p>
            <a:r>
              <a:rPr lang="cs-CZ" dirty="0" smtClean="0"/>
              <a:t>WHAT TIME</a:t>
            </a:r>
          </a:p>
          <a:p>
            <a:r>
              <a:rPr lang="cs-CZ" dirty="0" smtClean="0"/>
              <a:t>LAST MONDAY, YEAR</a:t>
            </a:r>
          </a:p>
          <a:p>
            <a:r>
              <a:rPr lang="cs-CZ" dirty="0" smtClean="0"/>
              <a:t>THIS MORNING (!)</a:t>
            </a:r>
          </a:p>
          <a:p>
            <a:r>
              <a:rPr lang="cs-CZ" dirty="0" smtClean="0"/>
              <a:t>HOW LONG (!)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WHAT´S THE DIFFERENCE?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79512" y="1371600"/>
            <a:ext cx="4320480" cy="4681728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boss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morning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smtClean="0"/>
              <a:t> </a:t>
            </a: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.)</a:t>
            </a:r>
          </a:p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b="1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year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(I </a:t>
            </a:r>
            <a:r>
              <a:rPr lang="cs-CZ" dirty="0" err="1" smtClean="0"/>
              <a:t>still</a:t>
            </a:r>
            <a:r>
              <a:rPr lang="cs-CZ" dirty="0" smtClean="0"/>
              <a:t> live </a:t>
            </a:r>
            <a:r>
              <a:rPr lang="cs-CZ" dirty="0" err="1" smtClean="0"/>
              <a:t>here</a:t>
            </a:r>
            <a:r>
              <a:rPr lang="cs-CZ" dirty="0" smtClean="0"/>
              <a:t>.)</a:t>
            </a:r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 err="1" smtClean="0"/>
              <a:t>long</a:t>
            </a:r>
            <a:r>
              <a:rPr lang="cs-CZ" b="1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still</a:t>
            </a:r>
            <a:r>
              <a:rPr lang="cs-CZ" dirty="0" smtClean="0"/>
              <a:t> live </a:t>
            </a:r>
            <a:r>
              <a:rPr lang="cs-CZ" dirty="0" err="1" smtClean="0"/>
              <a:t>here</a:t>
            </a:r>
            <a:r>
              <a:rPr lang="cs-CZ" dirty="0" smtClean="0"/>
              <a:t>.)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572000" y="1371600"/>
            <a:ext cx="4392488" cy="5009728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boss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morning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afternoon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.) </a:t>
            </a:r>
          </a:p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lived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b="1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year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(I </a:t>
            </a:r>
            <a:r>
              <a:rPr lang="cs-CZ" dirty="0" smtClean="0"/>
              <a:t>don´t live 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more.)</a:t>
            </a:r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 err="1" smtClean="0"/>
              <a:t>long</a:t>
            </a:r>
            <a:r>
              <a:rPr lang="cs-CZ" b="1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live </a:t>
            </a:r>
            <a:r>
              <a:rPr lang="cs-CZ" dirty="0" err="1" smtClean="0"/>
              <a:t>here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 err="1" smtClean="0"/>
              <a:t>You</a:t>
            </a:r>
            <a:r>
              <a:rPr lang="cs-CZ" dirty="0" smtClean="0"/>
              <a:t> don´t live 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more.)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PRACTICE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Měl jsi nedávno dovolenou?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Měl jsi minulý rok dovolenou?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dlouho ho znáš?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dlouho jsi ho znal?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Už přijeli?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Kdy přijeli?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Právě přijeli.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Přijeli v jednu.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Ještě nepřijeli.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Byl jsem ženatý 2 měsíce.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Jsem ženatý 2 měsíce.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PRACTICE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had a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recently</a:t>
            </a:r>
            <a:r>
              <a:rPr lang="cs-CZ" dirty="0" smtClean="0"/>
              <a:t>/</a:t>
            </a:r>
            <a:r>
              <a:rPr lang="cs-CZ" dirty="0" err="1" smtClean="0"/>
              <a:t>lately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holiday</a:t>
            </a:r>
            <a:r>
              <a:rPr lang="cs-CZ" dirty="0" smtClean="0"/>
              <a:t> last </a:t>
            </a:r>
            <a:r>
              <a:rPr lang="cs-CZ" dirty="0" err="1" smtClean="0"/>
              <a:t>year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long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known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long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arrived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arrive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They</a:t>
            </a:r>
            <a:r>
              <a:rPr lang="cs-CZ" dirty="0" smtClean="0"/>
              <a:t>´ve just </a:t>
            </a:r>
            <a:r>
              <a:rPr lang="cs-CZ" dirty="0" err="1" smtClean="0"/>
              <a:t>arrived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arrived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1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haven</a:t>
            </a:r>
            <a:r>
              <a:rPr lang="cs-CZ" dirty="0" smtClean="0"/>
              <a:t>´t </a:t>
            </a:r>
            <a:r>
              <a:rPr lang="cs-CZ" dirty="0" err="1" smtClean="0"/>
              <a:t>arrived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2 </a:t>
            </a:r>
            <a:r>
              <a:rPr lang="cs-CZ" dirty="0" err="1" smtClean="0"/>
              <a:t>months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I´ve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2 </a:t>
            </a:r>
            <a:r>
              <a:rPr lang="cs-CZ" dirty="0" err="1" smtClean="0"/>
              <a:t>months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78227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My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policeman</a:t>
            </a:r>
            <a:r>
              <a:rPr lang="cs-CZ" dirty="0" smtClean="0"/>
              <a:t>. He _______(</a:t>
            </a:r>
            <a:r>
              <a:rPr lang="cs-CZ" dirty="0" err="1" smtClean="0"/>
              <a:t>arrested</a:t>
            </a:r>
            <a:r>
              <a:rPr lang="cs-CZ" dirty="0" smtClean="0"/>
              <a:t>)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criminals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Elizabeth I _______(</a:t>
            </a:r>
            <a:r>
              <a:rPr lang="cs-CZ" dirty="0" err="1" smtClean="0"/>
              <a:t>die</a:t>
            </a:r>
            <a:r>
              <a:rPr lang="cs-CZ" dirty="0" smtClean="0"/>
              <a:t>) in 1603.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Susan</a:t>
            </a:r>
            <a:r>
              <a:rPr lang="cs-CZ" dirty="0" smtClean="0"/>
              <a:t> ______(</a:t>
            </a:r>
            <a:r>
              <a:rPr lang="cs-CZ" dirty="0" err="1" smtClean="0"/>
              <a:t>dump</a:t>
            </a:r>
            <a:r>
              <a:rPr lang="cs-CZ" dirty="0" smtClean="0"/>
              <a:t>) her </a:t>
            </a:r>
            <a:r>
              <a:rPr lang="cs-CZ" dirty="0" err="1" smtClean="0"/>
              <a:t>boyfriend</a:t>
            </a:r>
            <a:r>
              <a:rPr lang="cs-CZ" dirty="0" smtClean="0"/>
              <a:t>! </a:t>
            </a:r>
            <a:r>
              <a:rPr lang="cs-CZ" dirty="0" err="1" smtClean="0"/>
              <a:t>What</a:t>
            </a:r>
            <a:r>
              <a:rPr lang="cs-CZ" dirty="0" smtClean="0"/>
              <a:t> a </a:t>
            </a:r>
            <a:r>
              <a:rPr lang="cs-CZ" dirty="0" err="1" smtClean="0"/>
              <a:t>surprise</a:t>
            </a:r>
            <a:r>
              <a:rPr lang="cs-CZ" dirty="0" smtClean="0"/>
              <a:t>!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You</a:t>
            </a:r>
            <a:r>
              <a:rPr lang="cs-CZ" dirty="0" smtClean="0"/>
              <a:t> look </a:t>
            </a:r>
            <a:r>
              <a:rPr lang="cs-CZ" dirty="0" err="1" smtClean="0"/>
              <a:t>beautiful</a:t>
            </a:r>
            <a:r>
              <a:rPr lang="cs-CZ" dirty="0" smtClean="0"/>
              <a:t>! _______(</a:t>
            </a:r>
            <a:r>
              <a:rPr lang="cs-CZ" dirty="0" err="1" smtClean="0"/>
              <a:t>you</a:t>
            </a:r>
            <a:r>
              <a:rPr lang="cs-CZ" dirty="0" smtClean="0"/>
              <a:t>/</a:t>
            </a:r>
            <a:r>
              <a:rPr lang="cs-CZ" dirty="0" err="1" smtClean="0"/>
              <a:t>have</a:t>
            </a:r>
            <a:r>
              <a:rPr lang="cs-CZ" dirty="0" smtClean="0"/>
              <a:t>) a </a:t>
            </a:r>
            <a:r>
              <a:rPr lang="cs-CZ" dirty="0" err="1" smtClean="0"/>
              <a:t>plastic</a:t>
            </a:r>
            <a:r>
              <a:rPr lang="cs-CZ" dirty="0" smtClean="0"/>
              <a:t> </a:t>
            </a:r>
            <a:r>
              <a:rPr lang="cs-CZ" dirty="0" err="1" smtClean="0"/>
              <a:t>surgery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She</a:t>
            </a:r>
            <a:r>
              <a:rPr lang="cs-CZ" dirty="0" smtClean="0"/>
              <a:t> _______(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) smoking many </a:t>
            </a:r>
            <a:r>
              <a:rPr lang="cs-CZ" dirty="0" err="1" smtClean="0"/>
              <a:t>years</a:t>
            </a:r>
            <a:r>
              <a:rPr lang="cs-CZ" dirty="0" smtClean="0"/>
              <a:t> ago.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books</a:t>
            </a:r>
            <a:r>
              <a:rPr lang="cs-CZ" dirty="0" smtClean="0"/>
              <a:t> _______(</a:t>
            </a:r>
            <a:r>
              <a:rPr lang="cs-CZ" dirty="0" err="1" smtClean="0"/>
              <a:t>K</a:t>
            </a:r>
            <a:r>
              <a:rPr lang="cs-CZ" dirty="0" smtClean="0"/>
              <a:t>.Čapek/</a:t>
            </a:r>
            <a:r>
              <a:rPr lang="cs-CZ" dirty="0" err="1" smtClean="0"/>
              <a:t>write</a:t>
            </a:r>
            <a:r>
              <a:rPr lang="cs-CZ" dirty="0" smtClean="0"/>
              <a:t>)?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_______(</a:t>
            </a:r>
            <a:r>
              <a:rPr lang="cs-CZ" dirty="0" err="1" smtClean="0"/>
              <a:t>you</a:t>
            </a:r>
            <a:r>
              <a:rPr lang="cs-CZ" dirty="0" smtClean="0"/>
              <a:t>/</a:t>
            </a:r>
            <a:r>
              <a:rPr lang="cs-CZ" dirty="0" err="1" smtClean="0"/>
              <a:t>read</a:t>
            </a:r>
            <a:r>
              <a:rPr lang="cs-CZ" dirty="0" smtClean="0"/>
              <a:t>)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his </a:t>
            </a:r>
            <a:r>
              <a:rPr lang="cs-CZ" dirty="0" err="1" smtClean="0"/>
              <a:t>novels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Where</a:t>
            </a:r>
            <a:r>
              <a:rPr lang="cs-CZ" dirty="0" smtClean="0"/>
              <a:t>´s Bob? – He _______(go) </a:t>
            </a:r>
            <a:r>
              <a:rPr lang="cs-CZ" dirty="0" err="1" smtClean="0"/>
              <a:t>out</a:t>
            </a:r>
            <a:r>
              <a:rPr lang="cs-CZ" dirty="0" smtClean="0"/>
              <a:t>. He _______(</a:t>
            </a:r>
            <a:r>
              <a:rPr lang="cs-CZ" dirty="0" err="1" smtClean="0"/>
              <a:t>leave</a:t>
            </a:r>
            <a:r>
              <a:rPr lang="cs-CZ" dirty="0" smtClean="0"/>
              <a:t>) 5 </a:t>
            </a:r>
            <a:r>
              <a:rPr lang="cs-CZ" dirty="0" err="1" smtClean="0"/>
              <a:t>minutes</a:t>
            </a:r>
            <a:r>
              <a:rPr lang="cs-CZ" dirty="0" smtClean="0"/>
              <a:t> ago.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 _______(</a:t>
            </a:r>
            <a:r>
              <a:rPr lang="cs-CZ" dirty="0" err="1" smtClean="0"/>
              <a:t>you</a:t>
            </a:r>
            <a:r>
              <a:rPr lang="cs-CZ" dirty="0" smtClean="0"/>
              <a:t>/</a:t>
            </a:r>
            <a:r>
              <a:rPr lang="cs-CZ" dirty="0" err="1" smtClean="0"/>
              <a:t>meet</a:t>
            </a:r>
            <a:r>
              <a:rPr lang="cs-CZ" dirty="0" smtClean="0"/>
              <a:t>)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r>
              <a:rPr lang="cs-CZ" dirty="0" smtClean="0"/>
              <a:t>? –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_____(</a:t>
            </a:r>
            <a:r>
              <a:rPr lang="cs-CZ" dirty="0" err="1" smtClean="0"/>
              <a:t>meet</a:t>
            </a:r>
            <a:r>
              <a:rPr lang="cs-CZ" dirty="0" smtClean="0"/>
              <a:t>) </a:t>
            </a:r>
            <a:r>
              <a:rPr lang="cs-CZ" dirty="0" err="1" smtClean="0"/>
              <a:t>at</a:t>
            </a:r>
            <a:r>
              <a:rPr lang="cs-CZ" dirty="0" smtClean="0"/>
              <a:t> a party last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 _______(not/</a:t>
            </a:r>
            <a:r>
              <a:rPr lang="cs-CZ" dirty="0" err="1" smtClean="0"/>
              <a:t>see</a:t>
            </a:r>
            <a:r>
              <a:rPr lang="cs-CZ" dirty="0" smtClean="0"/>
              <a:t>) a </a:t>
            </a:r>
            <a:r>
              <a:rPr lang="cs-CZ" dirty="0" err="1" smtClean="0"/>
              <a:t>good</a:t>
            </a:r>
            <a:r>
              <a:rPr lang="cs-CZ" dirty="0" smtClean="0"/>
              <a:t> film </a:t>
            </a:r>
            <a:r>
              <a:rPr lang="cs-CZ" dirty="0" err="1" smtClean="0"/>
              <a:t>recently</a:t>
            </a:r>
            <a:r>
              <a:rPr lang="cs-CZ" dirty="0" smtClean="0"/>
              <a:t>. </a:t>
            </a:r>
            <a:r>
              <a:rPr lang="cs-CZ" dirty="0" err="1" smtClean="0"/>
              <a:t>When</a:t>
            </a:r>
            <a:r>
              <a:rPr lang="cs-CZ" dirty="0" smtClean="0"/>
              <a:t> _______(</a:t>
            </a:r>
            <a:r>
              <a:rPr lang="cs-CZ" dirty="0" err="1" smtClean="0"/>
              <a:t>you</a:t>
            </a:r>
            <a:r>
              <a:rPr lang="cs-CZ" dirty="0" smtClean="0"/>
              <a:t>/</a:t>
            </a:r>
            <a:r>
              <a:rPr lang="cs-CZ" dirty="0" err="1" smtClean="0"/>
              <a:t>see</a:t>
            </a:r>
            <a:r>
              <a:rPr lang="cs-CZ" dirty="0" smtClean="0"/>
              <a:t>) a </a:t>
            </a:r>
            <a:r>
              <a:rPr lang="cs-CZ" dirty="0" err="1" smtClean="0"/>
              <a:t>good</a:t>
            </a:r>
            <a:r>
              <a:rPr lang="cs-CZ" dirty="0" smtClean="0"/>
              <a:t> film?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78227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My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policeman</a:t>
            </a:r>
            <a:r>
              <a:rPr lang="cs-CZ" dirty="0" smtClean="0"/>
              <a:t>. He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has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arrested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criminals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Elizabeth I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died</a:t>
            </a:r>
            <a:r>
              <a:rPr lang="cs-CZ" dirty="0" smtClean="0"/>
              <a:t> in 1603.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Susan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has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dumped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her </a:t>
            </a:r>
            <a:r>
              <a:rPr lang="cs-CZ" dirty="0" err="1" smtClean="0"/>
              <a:t>boyfriend</a:t>
            </a:r>
            <a:r>
              <a:rPr lang="cs-CZ" dirty="0" smtClean="0"/>
              <a:t>! </a:t>
            </a:r>
            <a:r>
              <a:rPr lang="cs-CZ" dirty="0" err="1" smtClean="0"/>
              <a:t>What</a:t>
            </a:r>
            <a:r>
              <a:rPr lang="cs-CZ" dirty="0" smtClean="0"/>
              <a:t> a </a:t>
            </a:r>
            <a:r>
              <a:rPr lang="cs-CZ" dirty="0" err="1" smtClean="0"/>
              <a:t>surprise</a:t>
            </a:r>
            <a:r>
              <a:rPr lang="cs-CZ" dirty="0" smtClean="0"/>
              <a:t>!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You</a:t>
            </a:r>
            <a:r>
              <a:rPr lang="cs-CZ" dirty="0" smtClean="0"/>
              <a:t> look </a:t>
            </a:r>
            <a:r>
              <a:rPr lang="cs-CZ" dirty="0" err="1" smtClean="0"/>
              <a:t>beautiful</a:t>
            </a:r>
            <a:r>
              <a:rPr lang="cs-CZ" dirty="0" smtClean="0"/>
              <a:t>!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Have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had</a:t>
            </a:r>
            <a:r>
              <a:rPr lang="cs-CZ" dirty="0" smtClean="0"/>
              <a:t> a </a:t>
            </a:r>
            <a:r>
              <a:rPr lang="cs-CZ" dirty="0" err="1" smtClean="0"/>
              <a:t>plastic</a:t>
            </a:r>
            <a:r>
              <a:rPr lang="cs-CZ" dirty="0" smtClean="0"/>
              <a:t> </a:t>
            </a:r>
            <a:r>
              <a:rPr lang="cs-CZ" dirty="0" err="1" smtClean="0"/>
              <a:t>surgery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She</a:t>
            </a:r>
            <a:r>
              <a:rPr lang="cs-CZ" dirty="0" smtClean="0"/>
              <a:t> 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gave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up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smoking many </a:t>
            </a:r>
            <a:r>
              <a:rPr lang="cs-CZ" dirty="0" err="1" smtClean="0"/>
              <a:t>years</a:t>
            </a:r>
            <a:r>
              <a:rPr lang="cs-CZ" dirty="0" smtClean="0"/>
              <a:t> ago.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books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did</a:t>
            </a:r>
            <a:r>
              <a:rPr lang="cs-CZ" dirty="0" smtClean="0"/>
              <a:t> </a:t>
            </a:r>
            <a:r>
              <a:rPr lang="cs-CZ" dirty="0" err="1" smtClean="0"/>
              <a:t>K</a:t>
            </a:r>
            <a:r>
              <a:rPr lang="cs-CZ" dirty="0" smtClean="0"/>
              <a:t>.Čapek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write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read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his </a:t>
            </a:r>
            <a:r>
              <a:rPr lang="cs-CZ" dirty="0" err="1" smtClean="0"/>
              <a:t>novels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Where</a:t>
            </a:r>
            <a:r>
              <a:rPr lang="cs-CZ" dirty="0" smtClean="0"/>
              <a:t>´s Bob? – He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´s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gone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out</a:t>
            </a:r>
            <a:r>
              <a:rPr lang="cs-CZ" dirty="0" smtClean="0"/>
              <a:t>. He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left</a:t>
            </a:r>
            <a:r>
              <a:rPr lang="cs-CZ" dirty="0" smtClean="0"/>
              <a:t> 5 </a:t>
            </a:r>
            <a:r>
              <a:rPr lang="cs-CZ" dirty="0" err="1" smtClean="0"/>
              <a:t>minutes</a:t>
            </a:r>
            <a:r>
              <a:rPr lang="cs-CZ" dirty="0" smtClean="0"/>
              <a:t> ago.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met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r>
              <a:rPr lang="cs-CZ" dirty="0" smtClean="0"/>
              <a:t>? –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met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party last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haven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´t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seen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films</a:t>
            </a:r>
            <a:r>
              <a:rPr lang="cs-CZ" dirty="0" smtClean="0"/>
              <a:t> </a:t>
            </a:r>
            <a:r>
              <a:rPr lang="cs-CZ" dirty="0" err="1" smtClean="0"/>
              <a:t>recently</a:t>
            </a:r>
            <a:r>
              <a:rPr lang="cs-CZ" dirty="0" smtClean="0"/>
              <a:t>.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last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see</a:t>
            </a:r>
            <a:r>
              <a:rPr lang="cs-CZ" dirty="0" smtClean="0"/>
              <a:t> a </a:t>
            </a:r>
            <a:r>
              <a:rPr lang="cs-CZ" dirty="0" err="1" smtClean="0"/>
              <a:t>good</a:t>
            </a:r>
            <a:r>
              <a:rPr lang="cs-CZ" dirty="0" smtClean="0"/>
              <a:t> film?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Slide 4 – 10: Vlastní tvorba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41937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385</TotalTime>
  <Words>812</Words>
  <Application>Microsoft Office PowerPoint</Application>
  <PresentationFormat>Předvádění na obrazovce (4:3)</PresentationFormat>
  <Paragraphs>139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Snímek 1</vt:lpstr>
      <vt:lpstr>ANOTACE</vt:lpstr>
      <vt:lpstr>PRESENT  PERFECT  VS  PAST SIMPLE</vt:lpstr>
      <vt:lpstr>WE DO NOT USE THE PRESENT PERFECT IF THERE IS NO CONNECTION WITH THE PRESENT</vt:lpstr>
      <vt:lpstr>PRESENT PERFECT OR PAST SIMPLE?</vt:lpstr>
      <vt:lpstr>WHAT´S THE DIFFERENCE?</vt:lpstr>
      <vt:lpstr>PRACTICE</vt:lpstr>
      <vt:lpstr>PRACTICE</vt:lpstr>
      <vt:lpstr>PRACTICE</vt:lpstr>
      <vt:lpstr>PRACTICE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 PERFECT</dc:title>
  <dc:creator>Standa</dc:creator>
  <cp:lastModifiedBy>Standa</cp:lastModifiedBy>
  <cp:revision>46</cp:revision>
  <dcterms:created xsi:type="dcterms:W3CDTF">2013-07-23T06:02:48Z</dcterms:created>
  <dcterms:modified xsi:type="dcterms:W3CDTF">2013-07-26T09:48:15Z</dcterms:modified>
</cp:coreProperties>
</file>