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9" r:id="rId2"/>
    <p:sldId id="273" r:id="rId3"/>
    <p:sldId id="256" r:id="rId4"/>
    <p:sldId id="271" r:id="rId5"/>
    <p:sldId id="272" r:id="rId6"/>
    <p:sldId id="257" r:id="rId7"/>
    <p:sldId id="263" r:id="rId8"/>
    <p:sldId id="274" r:id="rId9"/>
    <p:sldId id="270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tbm=isch&amp;hl=cs&amp;source=hp&amp;biw=1040&amp;bih=626&amp;q=kypr&amp;gbv=2&amp;oq=kypr&amp;aq=f&amp;aqi=g10&amp;aql=&amp;gs_sm=s&amp;gs_upl=2005l2645l0l4405l4l4l0l0l0l0l223l842l0.1.3l4l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U-Cyprus.svg" TargetMode="External"/><Relationship Id="rId2" Type="http://schemas.openxmlformats.org/officeDocument/2006/relationships/hyperlink" Target="http://cs.wikipedia.org/wiki/Soubor:Europe_countries_map_cs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Flag_of_Cyprus.sv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" TargetMode="External"/><Relationship Id="rId7" Type="http://schemas.openxmlformats.org/officeDocument/2006/relationships/hyperlink" Target="http://office.microsoft.com/" TargetMode="External"/><Relationship Id="rId2" Type="http://schemas.openxmlformats.org/officeDocument/2006/relationships/hyperlink" Target="http://cs.tixik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eferaty.cz/" TargetMode="External"/><Relationship Id="rId5" Type="http://schemas.openxmlformats.org/officeDocument/2006/relationships/hyperlink" Target="http://www.zemepis.com/" TargetMode="External"/><Relationship Id="rId4" Type="http://schemas.openxmlformats.org/officeDocument/2006/relationships/hyperlink" Target="http://cs.wikipedia.org/wiki/Hlavn%C3%AD_stran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90550" y="1916113"/>
            <a:ext cx="7772400" cy="1470025"/>
          </a:xfrm>
        </p:spPr>
        <p:txBody>
          <a:bodyPr/>
          <a:lstStyle/>
          <a:p>
            <a:r>
              <a:rPr lang="cs-CZ" dirty="0" smtClean="0"/>
              <a:t>Republika Kypr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3100"/>
            <a:ext cx="6400800" cy="1824038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Základní škola a Mateřská škola Valašské Meziříčí, </a:t>
            </a:r>
            <a:r>
              <a:rPr lang="cs-CZ" dirty="0" err="1"/>
              <a:t>Poličná</a:t>
            </a:r>
            <a:r>
              <a:rPr lang="cs-CZ" dirty="0"/>
              <a:t> 276, okres Vsetín, příspěvková organizace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 projekt č</a:t>
            </a:r>
            <a:r>
              <a:rPr lang="cs-CZ" dirty="0" smtClean="0"/>
              <a:t>.</a:t>
            </a:r>
            <a:r>
              <a:rPr lang="cs-CZ" dirty="0"/>
              <a:t> CZ.1.07/1.4.00/21.1504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VY_52_INOVACE_356 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Tematický </a:t>
            </a:r>
            <a:r>
              <a:rPr lang="cs-CZ" dirty="0"/>
              <a:t>celek: </a:t>
            </a:r>
            <a:r>
              <a:rPr lang="cs-CZ" dirty="0" smtClean="0"/>
              <a:t>Evropské státy II.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Pavla Žilinská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38213" y="4869160"/>
            <a:ext cx="705643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Anotace: </a:t>
            </a: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Materiál je určen k využití pro práci s interaktivní tabulí.</a:t>
            </a:r>
          </a:p>
          <a:p>
            <a:pPr algn="ctr"/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Slouží k probírání učiva Evropské státy  formou prezentace a k doplnění učiva o Evropě. Materiál obsahuje obrázky a hypertextové internetové odkazy k větší názornosti a zpestření výuky. </a:t>
            </a:r>
          </a:p>
          <a:p>
            <a:pPr algn="ctr"/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Materiál může být využit jako zápis do sešitu</a:t>
            </a: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. </a:t>
            </a:r>
          </a:p>
          <a:p>
            <a:r>
              <a:rPr lang="cs-CZ" sz="2000" dirty="0" smtClean="0">
                <a:latin typeface="Calibri" pitchFamily="34" charset="0"/>
              </a:rPr>
              <a:t> </a:t>
            </a:r>
            <a:endParaRPr lang="cs-CZ" sz="2000" dirty="0"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Republika Kypr</a:t>
            </a:r>
            <a:endParaRPr lang="cs-CZ" dirty="0"/>
          </a:p>
        </p:txBody>
      </p:sp>
      <p:pic>
        <p:nvPicPr>
          <p:cNvPr id="3074" name="Picture 2" descr="Soubor:Flag of Cypru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72816"/>
            <a:ext cx="6539880" cy="392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51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800" dirty="0" smtClean="0"/>
              <a:t>Republika Kypr</a:t>
            </a:r>
            <a:endParaRPr lang="cs-CZ" sz="8800" dirty="0"/>
          </a:p>
        </p:txBody>
      </p:sp>
      <p:sp>
        <p:nvSpPr>
          <p:cNvPr id="2" name="Obdélník 1"/>
          <p:cNvSpPr/>
          <p:nvPr/>
        </p:nvSpPr>
        <p:spPr>
          <a:xfrm>
            <a:off x="467544" y="1772816"/>
            <a:ext cx="82809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vi-VN" sz="3200" b="1" dirty="0"/>
              <a:t>Kypr</a:t>
            </a:r>
            <a:r>
              <a:rPr lang="vi-VN" sz="3200" dirty="0"/>
              <a:t> </a:t>
            </a:r>
            <a:r>
              <a:rPr lang="vi-VN" sz="3200" dirty="0" smtClean="0"/>
              <a:t>oficiálním </a:t>
            </a:r>
            <a:r>
              <a:rPr lang="vi-VN" sz="3200" dirty="0"/>
              <a:t>názvem </a:t>
            </a:r>
            <a:r>
              <a:rPr lang="vi-VN" sz="3200" b="1" dirty="0"/>
              <a:t>Kyperská </a:t>
            </a:r>
            <a:r>
              <a:rPr lang="vi-VN" sz="3200" b="1" dirty="0" smtClean="0"/>
              <a:t>republika</a:t>
            </a:r>
            <a:r>
              <a:rPr lang="cs-CZ" sz="3200" b="1" dirty="0" smtClean="0"/>
              <a:t> </a:t>
            </a:r>
            <a:r>
              <a:rPr lang="vi-VN" sz="3200" dirty="0" smtClean="0"/>
              <a:t>je</a:t>
            </a:r>
            <a:r>
              <a:rPr lang="cs-CZ" sz="3200" dirty="0" smtClean="0"/>
              <a:t> </a:t>
            </a:r>
            <a:r>
              <a:rPr lang="vi-VN" sz="3200" dirty="0" smtClean="0"/>
              <a:t>ostrov</a:t>
            </a:r>
            <a:r>
              <a:rPr lang="cs-CZ" sz="3200" dirty="0" smtClean="0"/>
              <a:t>n</a:t>
            </a:r>
            <a:r>
              <a:rPr lang="vi-VN" sz="3200" dirty="0" smtClean="0"/>
              <a:t>í</a:t>
            </a:r>
            <a:r>
              <a:rPr lang="vi-VN" sz="3200" dirty="0"/>
              <a:t> </a:t>
            </a:r>
            <a:r>
              <a:rPr lang="vi-VN" sz="3200" dirty="0" smtClean="0"/>
              <a:t>st</a:t>
            </a:r>
            <a:r>
              <a:rPr lang="cs-CZ" sz="3200" dirty="0" smtClean="0"/>
              <a:t>á</a:t>
            </a:r>
            <a:r>
              <a:rPr lang="vi-VN" sz="3200" dirty="0" smtClean="0"/>
              <a:t>t.</a:t>
            </a:r>
            <a:endParaRPr lang="cs-CZ" sz="3200" dirty="0" smtClean="0"/>
          </a:p>
          <a:p>
            <a:pPr marL="457200" indent="-457200">
              <a:buFont typeface="Arial" pitchFamily="34" charset="0"/>
              <a:buChar char="•"/>
            </a:pPr>
            <a:endParaRPr lang="cs-CZ" sz="32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vi-VN" sz="3200" dirty="0" smtClean="0"/>
              <a:t> </a:t>
            </a:r>
            <a:r>
              <a:rPr lang="vi-VN" sz="3200" dirty="0"/>
              <a:t>Nachází se ve východní části Středozemního moře, jižně od Turecka</a:t>
            </a:r>
            <a:r>
              <a:rPr lang="vi-VN" sz="3200" dirty="0" smtClean="0"/>
              <a:t>.</a:t>
            </a:r>
            <a:endParaRPr lang="cs-CZ" sz="3200" dirty="0" smtClean="0"/>
          </a:p>
          <a:p>
            <a:pPr marL="457200" indent="-457200">
              <a:buFont typeface="Arial" pitchFamily="34" charset="0"/>
              <a:buChar char="•"/>
            </a:pPr>
            <a:endParaRPr lang="cs-CZ" sz="32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Stát Kypr leží na jihozápadní části ostrova. Severovýchod zabírá Severokyperská turecká republika.</a:t>
            </a:r>
            <a:endParaRPr lang="cs-CZ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oubor:Europe countries map c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4664"/>
            <a:ext cx="7488435" cy="6096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EU-Cypru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67913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Hlavní </a:t>
            </a:r>
            <a:r>
              <a:rPr lang="cs-CZ" dirty="0" smtClean="0"/>
              <a:t>město - </a:t>
            </a:r>
            <a:r>
              <a:rPr lang="cs-CZ" dirty="0" smtClean="0"/>
              <a:t>Nikósie</a:t>
            </a:r>
          </a:p>
          <a:p>
            <a:r>
              <a:rPr lang="cs-CZ" dirty="0" smtClean="0"/>
              <a:t>Počet </a:t>
            </a:r>
            <a:r>
              <a:rPr lang="cs-CZ" dirty="0" smtClean="0"/>
              <a:t>obyvatel - </a:t>
            </a:r>
            <a:r>
              <a:rPr lang="cs-CZ" dirty="0" smtClean="0"/>
              <a:t>69 000</a:t>
            </a:r>
          </a:p>
          <a:p>
            <a:r>
              <a:rPr lang="cs-CZ" dirty="0" smtClean="0"/>
              <a:t>Státní </a:t>
            </a:r>
            <a:r>
              <a:rPr lang="cs-CZ" dirty="0" smtClean="0"/>
              <a:t>zřízení - </a:t>
            </a:r>
            <a:r>
              <a:rPr lang="cs-CZ" dirty="0" smtClean="0"/>
              <a:t>republika</a:t>
            </a:r>
          </a:p>
          <a:p>
            <a:r>
              <a:rPr lang="cs-CZ" dirty="0" smtClean="0"/>
              <a:t>Jazyk - řečtina</a:t>
            </a:r>
            <a:r>
              <a:rPr lang="cs-CZ" dirty="0" smtClean="0"/>
              <a:t>, turečtina</a:t>
            </a:r>
          </a:p>
          <a:p>
            <a:r>
              <a:rPr lang="cs-CZ" dirty="0" smtClean="0"/>
              <a:t>Měna - </a:t>
            </a:r>
            <a:r>
              <a:rPr lang="cs-CZ" dirty="0" smtClean="0"/>
              <a:t>euro</a:t>
            </a:r>
          </a:p>
          <a:p>
            <a:r>
              <a:rPr lang="cs-CZ" dirty="0" smtClean="0"/>
              <a:t>Náboženství - </a:t>
            </a:r>
            <a:r>
              <a:rPr lang="cs-CZ" dirty="0"/>
              <a:t>pravoslavné křesťanství </a:t>
            </a:r>
            <a:r>
              <a:rPr lang="cs-CZ" dirty="0" smtClean="0"/>
              <a:t>97</a:t>
            </a:r>
            <a:r>
              <a:rPr lang="cs-CZ" dirty="0"/>
              <a:t> %</a:t>
            </a: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Těží </a:t>
            </a:r>
            <a:r>
              <a:rPr lang="cs-CZ" dirty="0" smtClean="0"/>
              <a:t>se - chrom</a:t>
            </a:r>
            <a:r>
              <a:rPr lang="cs-CZ" dirty="0" smtClean="0"/>
              <a:t>, měď,</a:t>
            </a:r>
          </a:p>
          <a:p>
            <a:endParaRPr lang="cs-CZ" dirty="0" smtClean="0"/>
          </a:p>
          <a:p>
            <a:r>
              <a:rPr lang="cs-CZ" dirty="0" smtClean="0"/>
              <a:t>Pěstuje </a:t>
            </a:r>
            <a:r>
              <a:rPr lang="cs-CZ" dirty="0" smtClean="0"/>
              <a:t>se - </a:t>
            </a:r>
            <a:r>
              <a:rPr lang="cs-CZ" dirty="0" smtClean="0"/>
              <a:t>brambory, olivy, citrusové plody</a:t>
            </a:r>
            <a:r>
              <a:rPr lang="cs-CZ" dirty="0" smtClean="0"/>
              <a:t>, hrozny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Důležitá je turistika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fotografie Kypru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492896"/>
            <a:ext cx="8686800" cy="4525963"/>
          </a:xfrm>
        </p:spPr>
        <p:txBody>
          <a:bodyPr/>
          <a:lstStyle/>
          <a:p>
            <a:r>
              <a:rPr lang="cs-CZ" dirty="0">
                <a:hlinkClick r:id="rId2"/>
              </a:rPr>
              <a:t>http://www.google.cz/search?tbm=isch&amp;hl=cs&amp;source=hp&amp;biw=1040&amp;bih=626&amp;q=kypr&amp;gbv=2&amp;oq=kypr&amp;aq=f&amp;aqi=g10&amp;aql=&amp;gs_sm=s&amp;gs_upl=2005l2645l0l4405l4l4l0l0l0l0l223l842l0.1.3l4l0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133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SAN, </a:t>
            </a:r>
            <a:r>
              <a:rPr lang="cs-CZ" sz="2000" dirty="0" err="1" smtClean="0"/>
              <a:t>Jose:Europe</a:t>
            </a:r>
            <a:r>
              <a:rPr lang="cs-CZ" sz="2000" dirty="0" smtClean="0"/>
              <a:t> </a:t>
            </a:r>
            <a:r>
              <a:rPr lang="cs-CZ" sz="2000" dirty="0" err="1" smtClean="0"/>
              <a:t>countries</a:t>
            </a:r>
            <a:r>
              <a:rPr lang="cs-CZ" sz="2000" dirty="0" smtClean="0"/>
              <a:t> map cs.png </a:t>
            </a:r>
            <a:r>
              <a:rPr lang="cs-CZ" sz="2000" b="1" dirty="0" smtClean="0"/>
              <a:t>[online]. 2.8.2011 9:00:14 [cit. 2011-08-02]. Dostupný z WWW: &lt; </a:t>
            </a:r>
            <a:r>
              <a:rPr lang="cs-CZ" sz="2000" dirty="0" smtClean="0">
                <a:hlinkClick r:id="rId2"/>
              </a:rPr>
              <a:t>http://cs.wikipedia.org/wiki/Soubor:Europe_countries_map_cs.png</a:t>
            </a:r>
            <a:r>
              <a:rPr lang="cs-CZ" sz="2000" b="1" dirty="0" smtClean="0"/>
              <a:t>&gt;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NUCLEARVACUUM:EU-</a:t>
            </a:r>
            <a:r>
              <a:rPr lang="cs-CZ" sz="2000" dirty="0" err="1" smtClean="0"/>
              <a:t>Cyprus.svg</a:t>
            </a:r>
            <a:r>
              <a:rPr lang="cs-CZ" sz="2000" b="1" dirty="0"/>
              <a:t> [online]. 2.8.2011 </a:t>
            </a:r>
            <a:r>
              <a:rPr lang="cs-CZ" sz="2000" b="1" dirty="0" smtClean="0"/>
              <a:t>9:08:23 </a:t>
            </a:r>
            <a:r>
              <a:rPr lang="cs-CZ" sz="2000" b="1" dirty="0"/>
              <a:t>[cit. 2011-08-02]. Dostupný z WWW: &lt;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</a:t>
            </a:r>
            <a:r>
              <a:rPr lang="cs-CZ" sz="2000" dirty="0" err="1" smtClean="0">
                <a:hlinkClick r:id="rId3"/>
              </a:rPr>
              <a:t>Soubor:EU-Cyprus.svg</a:t>
            </a:r>
            <a:r>
              <a:rPr lang="cs-CZ" sz="2000" dirty="0" smtClean="0"/>
              <a:t>&gt;.</a:t>
            </a:r>
          </a:p>
          <a:p>
            <a:r>
              <a:rPr lang="cs-CZ" sz="2000" dirty="0"/>
              <a:t>[</a:t>
            </a:r>
            <a:r>
              <a:rPr lang="cs-CZ" sz="2000" dirty="0">
                <a:solidFill>
                  <a:schemeClr val="tx1"/>
                </a:solidFill>
              </a:rPr>
              <a:t>Flag </a:t>
            </a:r>
            <a:r>
              <a:rPr lang="cs-CZ" sz="2000" dirty="0" err="1">
                <a:solidFill>
                  <a:schemeClr val="tx1"/>
                </a:solidFill>
              </a:rPr>
              <a:t>of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Cyprus.svg</a:t>
            </a:r>
            <a:r>
              <a:rPr lang="cs-CZ" sz="2000" b="1" dirty="0"/>
              <a:t>[online]. 2.8.2011 9:11:32 [cit. 2011-08-02]. Dostupný z WWW: &lt; </a:t>
            </a:r>
            <a:r>
              <a:rPr lang="cs-CZ" sz="2000" dirty="0">
                <a:hlinkClick r:id="rId4"/>
              </a:rPr>
              <a:t>http://cs.wikipedia.org/wiki/</a:t>
            </a:r>
            <a:r>
              <a:rPr lang="cs-CZ" sz="2000" dirty="0" err="1">
                <a:hlinkClick r:id="rId4"/>
              </a:rPr>
              <a:t>Soubor:Flag_of_Cyprus.svg</a:t>
            </a:r>
            <a:r>
              <a:rPr lang="cs-CZ" sz="2000"/>
              <a:t>&gt;.</a:t>
            </a:r>
            <a:endParaRPr lang="cs-CZ" sz="2000">
              <a:solidFill>
                <a:schemeClr val="tx1"/>
              </a:solidFill>
            </a:endParaRP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en-US" sz="24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71513" y="3541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http://cs.tixik.com/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google.cz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http://cs.wikipedia.org/wiki/Hlavn%C3%AD_strana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zemepis.com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http://referaty.cz/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http://office.</a:t>
            </a:r>
            <a:r>
              <a:rPr lang="cs-CZ" dirty="0" err="1" smtClean="0">
                <a:hlinkClick r:id="rId7"/>
              </a:rPr>
              <a:t>microsoft.com</a:t>
            </a:r>
            <a:r>
              <a:rPr lang="cs-CZ" dirty="0" smtClean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180</TotalTime>
  <Words>194</Words>
  <Application>Microsoft Office PowerPoint</Application>
  <PresentationFormat>Předvádění na obrazovce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Republika Kypr</vt:lpstr>
      <vt:lpstr>Republika Kypr</vt:lpstr>
      <vt:lpstr>Republika Kypr</vt:lpstr>
      <vt:lpstr>Prezentace aplikace PowerPoint</vt:lpstr>
      <vt:lpstr>Prezentace aplikace PowerPoint</vt:lpstr>
      <vt:lpstr>Základní informace</vt:lpstr>
      <vt:lpstr>Hospodářství</vt:lpstr>
      <vt:lpstr>Další fotografie Kypru</vt:lpstr>
      <vt:lpstr>Citace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DUM</dc:title>
  <dc:creator>Lucky</dc:creator>
  <cp:lastModifiedBy>Martin Králík</cp:lastModifiedBy>
  <cp:revision>22</cp:revision>
  <dcterms:created xsi:type="dcterms:W3CDTF">2011-07-27T13:57:59Z</dcterms:created>
  <dcterms:modified xsi:type="dcterms:W3CDTF">2012-03-16T22:05:20Z</dcterms:modified>
</cp:coreProperties>
</file>