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/>
            <a:t>VY_32_INOVACE_04_ČJ_SPISOVATELÉ A ILUSTRÁTOŘI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Světlana Havránková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Jan Karafiát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2558" custLinFactNeighborY="1213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2095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Y="110741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Ang="0" custFlipVert="0" custScaleX="100000" custScaleY="54132" custLinFactNeighborY="-2879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Ang="0" custScaleY="73186" custLinFactNeighborY="-7907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5E1CCF-D1F7-4381-B7E4-B4DDF0978607}" type="presOf" srcId="{D1D4F407-5343-4D3F-B5B9-D407B03CAEB4}" destId="{AED2198E-93D5-4001-81B4-73124B309672}" srcOrd="1" destOrd="0" presId="urn:microsoft.com/office/officeart/2005/8/layout/target3"/>
    <dgm:cxn modelId="{93D36060-3F59-4A4D-8154-5E09FCE94503}" type="presOf" srcId="{B651F6E3-6281-48DB-9319-2AEAFDAE7572}" destId="{619D679B-A015-4ECF-8348-D1034C574F40}" srcOrd="0" destOrd="0" presId="urn:microsoft.com/office/officeart/2005/8/layout/target3"/>
    <dgm:cxn modelId="{02567CDF-F425-4F56-A127-6ABEA5638450}" type="presOf" srcId="{D1B46980-6531-4606-95E6-44980827E919}" destId="{6140AFEC-043D-4C43-A2F9-D0F5331DF3A3}" srcOrd="0" destOrd="0" presId="urn:microsoft.com/office/officeart/2005/8/layout/target3"/>
    <dgm:cxn modelId="{54DB75D0-B85A-45BA-BC05-4C2363A38700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B603096-DF18-4468-906E-FAE6F8C22E32}" type="presOf" srcId="{4C35D32F-0EAB-4CD7-82EE-45574DC2A586}" destId="{890E4F0B-2866-4A3F-A3C7-2A14B1797930}" srcOrd="1" destOrd="0" presId="urn:microsoft.com/office/officeart/2005/8/layout/target3"/>
    <dgm:cxn modelId="{8C6E7D51-A427-4382-9CFA-1FBAFF3478AA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3FE7823-4C5F-46DA-B1A6-39A7B7304402}" type="presOf" srcId="{D1B46980-6531-4606-95E6-44980827E919}" destId="{2BE915AB-18AA-4053-B92C-3BFC9ED204BB}" srcOrd="1" destOrd="0" presId="urn:microsoft.com/office/officeart/2005/8/layout/target3"/>
    <dgm:cxn modelId="{50CA3EC3-F3FD-4502-95D7-951209AE528C}" type="presOf" srcId="{B651F6E3-6281-48DB-9319-2AEAFDAE7572}" destId="{6BB5E863-4638-4E1D-BFDE-399D028AC4ED}" srcOrd="1" destOrd="0" presId="urn:microsoft.com/office/officeart/2005/8/layout/target3"/>
    <dgm:cxn modelId="{04A844FE-6F2B-483C-BC8C-350CA40E5048}" type="presOf" srcId="{D8197B8C-B260-4A16-BDF4-0947B075E274}" destId="{5A5FFA88-C948-4069-8E93-59FA12366E83}" srcOrd="1" destOrd="0" presId="urn:microsoft.com/office/officeart/2005/8/layout/target3"/>
    <dgm:cxn modelId="{A2CD7D9C-D1F8-48D4-8AB7-BB856247E36E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68E4EEB-93F6-4204-9793-14B0F77A7A7B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C39C48E-4B47-4BEF-B5C4-6A50306ECEBC}" type="presParOf" srcId="{333A1088-737F-45CB-B68E-254E46348037}" destId="{F5ABB229-8D3B-4694-996A-96F23CF14429}" srcOrd="0" destOrd="0" presId="urn:microsoft.com/office/officeart/2005/8/layout/target3"/>
    <dgm:cxn modelId="{2BDED388-89C4-462E-A56F-7810522170FF}" type="presParOf" srcId="{333A1088-737F-45CB-B68E-254E46348037}" destId="{F41139FD-01EE-4571-8B17-4FB00FC51163}" srcOrd="1" destOrd="0" presId="urn:microsoft.com/office/officeart/2005/8/layout/target3"/>
    <dgm:cxn modelId="{2FE5D41A-C495-48C1-B46A-5A9B25AD5165}" type="presParOf" srcId="{333A1088-737F-45CB-B68E-254E46348037}" destId="{D005CE8C-CC26-4C3E-AC11-E15060ECD759}" srcOrd="2" destOrd="0" presId="urn:microsoft.com/office/officeart/2005/8/layout/target3"/>
    <dgm:cxn modelId="{08879989-48DB-410E-A287-EF4801E8B62C}" type="presParOf" srcId="{333A1088-737F-45CB-B68E-254E46348037}" destId="{2C702D82-9B77-49B7-9568-BB8EB47C3372}" srcOrd="3" destOrd="0" presId="urn:microsoft.com/office/officeart/2005/8/layout/target3"/>
    <dgm:cxn modelId="{7B5CF9B8-66EF-4BFE-B03F-17E4353C3FEC}" type="presParOf" srcId="{333A1088-737F-45CB-B68E-254E46348037}" destId="{A52A0455-90FF-4808-ABD0-F02540D31D5A}" srcOrd="4" destOrd="0" presId="urn:microsoft.com/office/officeart/2005/8/layout/target3"/>
    <dgm:cxn modelId="{34A95A3B-71C8-46B4-B9C7-D888F5A35D2E}" type="presParOf" srcId="{333A1088-737F-45CB-B68E-254E46348037}" destId="{6140AFEC-043D-4C43-A2F9-D0F5331DF3A3}" srcOrd="5" destOrd="0" presId="urn:microsoft.com/office/officeart/2005/8/layout/target3"/>
    <dgm:cxn modelId="{0CBD9D3F-C0B6-47E7-A1C8-257E77641D79}" type="presParOf" srcId="{333A1088-737F-45CB-B68E-254E46348037}" destId="{9358AC05-5D7D-4327-9F80-1AD486AEA664}" srcOrd="6" destOrd="0" presId="urn:microsoft.com/office/officeart/2005/8/layout/target3"/>
    <dgm:cxn modelId="{822101D8-DCE9-4D27-A9A2-64A3D7BDB313}" type="presParOf" srcId="{333A1088-737F-45CB-B68E-254E46348037}" destId="{313FC574-E1CD-4FB4-B054-0B805CE0447D}" srcOrd="7" destOrd="0" presId="urn:microsoft.com/office/officeart/2005/8/layout/target3"/>
    <dgm:cxn modelId="{262264F8-78CA-4594-BC6E-8E20EA92C8DA}" type="presParOf" srcId="{333A1088-737F-45CB-B68E-254E46348037}" destId="{619D679B-A015-4ECF-8348-D1034C574F40}" srcOrd="8" destOrd="0" presId="urn:microsoft.com/office/officeart/2005/8/layout/target3"/>
    <dgm:cxn modelId="{78647950-D051-48A8-BB4B-FCD516A106B9}" type="presParOf" srcId="{333A1088-737F-45CB-B68E-254E46348037}" destId="{322283A8-4A27-4CDA-BAE3-F381106A9174}" srcOrd="9" destOrd="0" presId="urn:microsoft.com/office/officeart/2005/8/layout/target3"/>
    <dgm:cxn modelId="{2E37CD85-1D80-4A49-B57D-7117B2E4B278}" type="presParOf" srcId="{333A1088-737F-45CB-B68E-254E46348037}" destId="{FFC9F71D-1B4F-4AD9-A4A6-86ADEFC8AF5C}" srcOrd="10" destOrd="0" presId="urn:microsoft.com/office/officeart/2005/8/layout/target3"/>
    <dgm:cxn modelId="{747362B8-EEE6-4033-A917-E5FDCB540A42}" type="presParOf" srcId="{333A1088-737F-45CB-B68E-254E46348037}" destId="{25B08C86-7E15-44DC-BE7F-FFB55DD49D12}" srcOrd="11" destOrd="0" presId="urn:microsoft.com/office/officeart/2005/8/layout/target3"/>
    <dgm:cxn modelId="{6D46E9A9-86B6-4422-8023-76962775E9B4}" type="presParOf" srcId="{333A1088-737F-45CB-B68E-254E46348037}" destId="{76644BE8-9D7C-4C09-B250-3D10AF48CBB7}" srcOrd="12" destOrd="0" presId="urn:microsoft.com/office/officeart/2005/8/layout/target3"/>
    <dgm:cxn modelId="{1F234568-8CB0-4B22-992B-D811C4CEB438}" type="presParOf" srcId="{333A1088-737F-45CB-B68E-254E46348037}" destId="{EE85B701-7295-41C0-BA7A-34D3756A2AE6}" srcOrd="13" destOrd="0" presId="urn:microsoft.com/office/officeart/2005/8/layout/target3"/>
    <dgm:cxn modelId="{6CDC06D8-5013-4CA6-8834-0FE3EAAEEB7B}" type="presParOf" srcId="{333A1088-737F-45CB-B68E-254E46348037}" destId="{8BEBB6EC-1DAA-4CAC-8A25-BC0FCBD5DBD5}" srcOrd="14" destOrd="0" presId="urn:microsoft.com/office/officeart/2005/8/layout/target3"/>
    <dgm:cxn modelId="{727627DC-3567-406B-9968-A2CE4CE83746}" type="presParOf" srcId="{333A1088-737F-45CB-B68E-254E46348037}" destId="{AED2198E-93D5-4001-81B4-73124B309672}" srcOrd="15" destOrd="0" presId="urn:microsoft.com/office/officeart/2005/8/layout/target3"/>
    <dgm:cxn modelId="{74AF6E33-E991-4AF1-9F90-B142A2737E1F}" type="presParOf" srcId="{333A1088-737F-45CB-B68E-254E46348037}" destId="{2BE915AB-18AA-4053-B92C-3BFC9ED204BB}" srcOrd="16" destOrd="0" presId="urn:microsoft.com/office/officeart/2005/8/layout/target3"/>
    <dgm:cxn modelId="{8B71BF92-2AA0-4ABB-AC71-67777E0485BB}" type="presParOf" srcId="{333A1088-737F-45CB-B68E-254E46348037}" destId="{6BB5E863-4638-4E1D-BFDE-399D028AC4ED}" srcOrd="17" destOrd="0" presId="urn:microsoft.com/office/officeart/2005/8/layout/target3"/>
    <dgm:cxn modelId="{D026C07A-C0C3-41BB-AD1C-3C1A08208CB4}" type="presParOf" srcId="{333A1088-737F-45CB-B68E-254E46348037}" destId="{5A5FFA88-C948-4069-8E93-59FA12366E83}" srcOrd="18" destOrd="0" presId="urn:microsoft.com/office/officeart/2005/8/layout/target3"/>
    <dgm:cxn modelId="{C64221A5-B963-4B93-89A0-005D57BB014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4" cy="34563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3257" y="0"/>
          <a:ext cx="6120680" cy="34563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1713257" y="0"/>
        <a:ext cx="6120680" cy="553021"/>
      </dsp:txXfrm>
    </dsp:sp>
    <dsp:sp modelId="{A52A0455-90FF-4808-ABD0-F02540D31D5A}">
      <dsp:nvSpPr>
        <dsp:cNvPr id="0" name=""/>
        <dsp:cNvSpPr/>
      </dsp:nvSpPr>
      <dsp:spPr>
        <a:xfrm>
          <a:off x="293073" y="586142"/>
          <a:ext cx="2730543" cy="27305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2" y="553021"/>
          <a:ext cx="6120680" cy="27305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Světlana Havránková</a:t>
          </a:r>
          <a:endParaRPr lang="cs-CZ" sz="2000" kern="1200" dirty="0"/>
        </a:p>
      </dsp:txBody>
      <dsp:txXfrm>
        <a:off x="1728192" y="553021"/>
        <a:ext cx="6120680" cy="553021"/>
      </dsp:txXfrm>
    </dsp:sp>
    <dsp:sp modelId="{313FC574-E1CD-4FB4-B054-0B805CE0447D}">
      <dsp:nvSpPr>
        <dsp:cNvPr id="0" name=""/>
        <dsp:cNvSpPr/>
      </dsp:nvSpPr>
      <dsp:spPr>
        <a:xfrm>
          <a:off x="683842" y="1074589"/>
          <a:ext cx="2004702" cy="200470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28192" y="998380"/>
          <a:ext cx="6120680" cy="22200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/>
            <a:t>VY_32_INOVACE_04_ČJ_SPISOVATELÉ A ILUSTRÁTOŘI</a:t>
          </a:r>
          <a:endParaRPr lang="cs-CZ" sz="2000" kern="1200" dirty="0"/>
        </a:p>
      </dsp:txBody>
      <dsp:txXfrm>
        <a:off x="1728192" y="998380"/>
        <a:ext cx="6120680" cy="612421"/>
      </dsp:txXfrm>
    </dsp:sp>
    <dsp:sp modelId="{FFC9F71D-1B4F-4AD9-A4A6-86ADEFC8AF5C}">
      <dsp:nvSpPr>
        <dsp:cNvPr id="0" name=""/>
        <dsp:cNvSpPr/>
      </dsp:nvSpPr>
      <dsp:spPr>
        <a:xfrm>
          <a:off x="1088760" y="1659064"/>
          <a:ext cx="1278862" cy="12788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28192" y="1584174"/>
          <a:ext cx="6120680" cy="6922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Jan Karafiát</a:t>
          </a:r>
          <a:endParaRPr lang="cs-CZ" sz="2000" kern="1200" dirty="0"/>
        </a:p>
      </dsp:txBody>
      <dsp:txXfrm>
        <a:off x="1728192" y="1584174"/>
        <a:ext cx="6120680" cy="299361"/>
      </dsp:txXfrm>
    </dsp:sp>
    <dsp:sp modelId="{EE85B701-7295-41C0-BA7A-34D3756A2AE6}">
      <dsp:nvSpPr>
        <dsp:cNvPr id="0" name=""/>
        <dsp:cNvSpPr/>
      </dsp:nvSpPr>
      <dsp:spPr>
        <a:xfrm>
          <a:off x="1451681" y="2212085"/>
          <a:ext cx="553021" cy="55302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28192" y="1848933"/>
          <a:ext cx="6120680" cy="4047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728192" y="1848933"/>
        <a:ext cx="6120680" cy="4047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FB8A8-9752-4BBC-B4AD-F83D00FF029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2C000-D917-4FA9-8899-64ACA04146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711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2C000-D917-4FA9-8899-64ACA04146A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384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60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65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67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33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23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15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90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87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2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EBF7706-A006-40EE-B4D8-02C2C9BA52F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715C6A3-EA63-40C5-849C-C3F517DD22B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8DDD6C7-7202-4F39-816D-CF88890516C1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C54E15-8E26-418E-8709-ADB44BF24E61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90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DqJDtw7JV4&amp;list=PLpKDkFhPpRjvnJ2WCIPMVCyhX7DYgk2S3" TargetMode="External"/><Relationship Id="rId2" Type="http://schemas.openxmlformats.org/officeDocument/2006/relationships/hyperlink" Target="http://www.youtube.com/watch?v=AR2fsXuLEz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5msplzen.wz.cz/broucek02.gif" TargetMode="External"/><Relationship Id="rId13" Type="http://schemas.openxmlformats.org/officeDocument/2006/relationships/hyperlink" Target="http://img.fdb.cz/galerie/n/nf4882e0f3639f26d7bc0435b501af05f.jpg" TargetMode="External"/><Relationship Id="rId3" Type="http://schemas.openxmlformats.org/officeDocument/2006/relationships/hyperlink" Target="http://upload.wikimedia.org/wikipedia/commons/thumb/e/e2/Karafiat_jan1.jpg/225px-Karafiat_jan1.jpg" TargetMode="External"/><Relationship Id="rId7" Type="http://schemas.openxmlformats.org/officeDocument/2006/relationships/hyperlink" Target="http://ztichlaklika.cz/_cache/13178263708040.upl_600_600.JPG" TargetMode="External"/><Relationship Id="rId12" Type="http://schemas.openxmlformats.org/officeDocument/2006/relationships/hyperlink" Target="http://www.tyden.cz/obrazek/broucci-48ebace9b616a_275x202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balky.kosmas.cz/ArticleCovers/154192_big.jpg" TargetMode="External"/><Relationship Id="rId11" Type="http://schemas.openxmlformats.org/officeDocument/2006/relationships/hyperlink" Target="http://www.2zskolin.cz/obrazky/cas33_15.jpg" TargetMode="External"/><Relationship Id="rId5" Type="http://schemas.openxmlformats.org/officeDocument/2006/relationships/hyperlink" Target="http://www.antikvariatmotyl.cz/media/images/X1253791217428343.jpg" TargetMode="External"/><Relationship Id="rId15" Type="http://schemas.openxmlformats.org/officeDocument/2006/relationships/hyperlink" Target="http://www.vecernicekpohadky.cz/wp-content/uploads/2012/06/broucci-300x224.png" TargetMode="External"/><Relationship Id="rId10" Type="http://schemas.openxmlformats.org/officeDocument/2006/relationships/hyperlink" Target="http://www.zlate-mince.cz/i/F751_Broucci_1.jpg" TargetMode="External"/><Relationship Id="rId4" Type="http://schemas.openxmlformats.org/officeDocument/2006/relationships/hyperlink" Target="http://www.xyz-knihy.cz/files-books/large/52525.jpg" TargetMode="External"/><Relationship Id="rId9" Type="http://schemas.openxmlformats.org/officeDocument/2006/relationships/hyperlink" Target="http://images.bugwood.org/images/768x512/2158030.jpg" TargetMode="External"/><Relationship Id="rId14" Type="http://schemas.openxmlformats.org/officeDocument/2006/relationships/hyperlink" Target="http://obalky.kosmas.cz/ArticleCovers/172286_bi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3793645"/>
              </p:ext>
            </p:extLst>
          </p:nvPr>
        </p:nvGraphicFramePr>
        <p:xfrm>
          <a:off x="467544" y="332656"/>
          <a:ext cx="78488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632921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4404270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Prezentace je určena pro žáky </a:t>
            </a:r>
            <a:r>
              <a:rPr lang="cs-CZ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2. - 3</a:t>
            </a:r>
            <a:r>
              <a:rPr lang="cs-CZ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</a:t>
            </a:r>
            <a:r>
              <a:rPr lang="cs-CZ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ročníku.</a:t>
            </a:r>
          </a:p>
          <a:p>
            <a:r>
              <a:rPr lang="cs-CZ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Žáci se seznamují se životem a dílem Jana Karafiáta. </a:t>
            </a:r>
            <a:endParaRPr lang="cs-CZ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Podrobněji objevují tajemství knížky „Broučci“.</a:t>
            </a:r>
            <a:endParaRPr lang="cs-CZ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86607" y="4013672"/>
            <a:ext cx="194421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      </a:t>
            </a:r>
            <a:r>
              <a:rPr lang="cs-CZ" b="1" dirty="0">
                <a:solidFill>
                  <a:prstClr val="black"/>
                </a:solidFill>
              </a:rPr>
              <a:t>ANOTACE</a:t>
            </a:r>
          </a:p>
        </p:txBody>
      </p:sp>
    </p:spTree>
    <p:extLst>
      <p:ext uri="{BB962C8B-B14F-4D97-AF65-F5344CB8AC3E}">
        <p14:creationId xmlns:p14="http://schemas.microsoft.com/office/powerpoint/2010/main" val="21231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Jan Karafiát</a:t>
            </a: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l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2143125" cy="27908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láček 3"/>
          <p:cNvSpPr/>
          <p:nvPr/>
        </p:nvSpPr>
        <p:spPr>
          <a:xfrm>
            <a:off x="4283968" y="843264"/>
            <a:ext cx="2808312" cy="1539428"/>
          </a:xfrm>
          <a:prstGeom prst="cloudCallout">
            <a:avLst>
              <a:gd name="adj1" fmla="val -98414"/>
              <a:gd name="adj2" fmla="val 726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Dokážeš vysvětlit význam slova kněz?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99992" y="3008897"/>
            <a:ext cx="2592288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</a:t>
            </a:r>
            <a:r>
              <a:rPr lang="cs-CZ" dirty="0" smtClean="0"/>
              <a:t>lověk, který vykonává bohoslužby.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971748"/>
            <a:ext cx="5364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Autor první české knížky pro děti.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3528" y="5676168"/>
            <a:ext cx="5301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Pracoval také jako domácí učitel.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23528" y="1011780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Spisovatel, kněz</a:t>
            </a:r>
          </a:p>
        </p:txBody>
      </p:sp>
    </p:spTree>
    <p:extLst>
      <p:ext uri="{BB962C8B-B14F-4D97-AF65-F5344CB8AC3E}">
        <p14:creationId xmlns:p14="http://schemas.microsoft.com/office/powerpoint/2010/main" val="266847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Jeho nejznámější kniha pro děti je „Broučci“.</a:t>
            </a:r>
          </a:p>
          <a:p>
            <a:pPr marL="0" indent="0" algn="ctr">
              <a:buNone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Vypráví o rodině svatojánských broučků.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99220"/>
            <a:ext cx="1524000" cy="22193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56048"/>
            <a:ext cx="28194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1910668" cy="268567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21423"/>
            <a:ext cx="2018098" cy="254917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11" y="1484784"/>
            <a:ext cx="1751465" cy="248183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595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9464"/>
            <a:ext cx="2038380" cy="165618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979488" y="531122"/>
            <a:ext cx="4024560" cy="1457718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Přemýšlej, proč se broučkům říká svatojánští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683568" y="2636912"/>
            <a:ext cx="7272808" cy="1152128"/>
          </a:xfrm>
          <a:prstGeom prst="rightArrow">
            <a:avLst>
              <a:gd name="adj1" fmla="val 52520"/>
              <a:gd name="adj2" fmla="val 73936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NEVÍŠ? TAK SI TO SPOLEČNĚ VYSVĚTLÍME.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216988"/>
            <a:ext cx="3996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24.června – svátek má Jan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941168"/>
            <a:ext cx="8159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Za teplých červencových nocí nastává pro světlušky                                                           milostný čas. Rozsvítí se. Samečci poletují  a pátrají po    samičkách, které sedí na listech nebo v trávě.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038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Česku žije světluška menší, větší a krátkokřídlá.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17032"/>
            <a:ext cx="3230592" cy="248183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749675" cy="28717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2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                      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                    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987824" y="1376772"/>
            <a:ext cx="5472608" cy="93610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Vyhledej v textu podle zadání písmena a zjistíš, jaký je Brouček.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095500" cy="36957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846307"/>
              </p:ext>
            </p:extLst>
          </p:nvPr>
        </p:nvGraphicFramePr>
        <p:xfrm>
          <a:off x="3468216" y="2564904"/>
          <a:ext cx="4992216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52"/>
                <a:gridCol w="1080120"/>
                <a:gridCol w="1368152"/>
                <a:gridCol w="172819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dirty="0" smtClean="0"/>
                        <a:t>VĚTA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PÍSMENO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HLEDANÉ SLOVO</a:t>
                      </a:r>
                      <a:endParaRPr lang="cs-CZ" sz="1200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poslední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poslední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698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Ý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020272" y="29969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373561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336628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20272" y="41049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20272" y="447428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8436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20272" y="520074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20272" y="554052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59098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1520" y="284552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Kniha vypráví o Broučkovi, mamince a tatínkovi. Svatojánští broučci žili v souladu s přírodou.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1909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Další postavy z knížky „Broučci“.</a:t>
            </a:r>
          </a:p>
          <a:p>
            <a:pPr marL="0" indent="0">
              <a:buNone/>
            </a:pP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JANINKA       BERUŠKA       KMOTŘÍČEK A KMOTŘIČKA</a:t>
            </a:r>
          </a:p>
          <a:p>
            <a:pPr marL="0" indent="0">
              <a:buNone/>
            </a:pP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VERUNKA</a:t>
            </a:r>
          </a:p>
          <a:p>
            <a:pPr marL="0" indent="0">
              <a:buNone/>
            </a:pPr>
            <a:endParaRPr lang="cs-CZ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328" y="2132856"/>
            <a:ext cx="2753247" cy="187220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991" y="4293096"/>
            <a:ext cx="3214673" cy="23087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2857500" cy="21336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14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8640"/>
          </a:xfrm>
        </p:spPr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Poslech pohádek:</a:t>
            </a:r>
          </a:p>
          <a:p>
            <a:pPr marL="0" indent="0">
              <a:buNone/>
            </a:pPr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http://www.youtube.com/watch?v=AR2fsXuLEzg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://www.youtube.com/watch?v=xDqJDtw7JV4&amp;list=PLpKDkFhPpRjvnJ2WCIPMVCyhX7DYgk2S3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847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Citace: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http://czechfolks.com/plus/wpcontent/uploads/2010/07/obr%C3%A1zek-02-sv%C4%9Btlu%C5%A1ka.jpg</a:t>
            </a:r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http</a:t>
            </a:r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://upload.wikimedia.org/wikipedia/commons/thumb/e/e2/Karafiat_jan1.jpg/225px-Karafiat_jan1.jpg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4"/>
              </a:rPr>
              <a:t>http</a:t>
            </a:r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4"/>
              </a:rPr>
              <a:t>://www.xyz-knihy.cz/files-books/large/52525.jpg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5"/>
              </a:rPr>
              <a:t>http://www.antikvariatmotyl.cz/media/images/X1253791217428343.jpg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6"/>
              </a:rPr>
              <a:t>http://obalky.kosmas.cz/ArticleCovers/154192_big.jpg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7"/>
              </a:rPr>
              <a:t>http://ztichlaklika.cz/_cache/13178263708040.upl_600_600.JPG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8"/>
              </a:rPr>
              <a:t>http://5msplzen.wz.cz/broucek02.gif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9"/>
              </a:rPr>
              <a:t>http</a:t>
            </a:r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9"/>
              </a:rPr>
              <a:t>://images.bugwood.org/images/768x512/2158030.jpg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0"/>
              </a:rPr>
              <a:t>http://www.zlate-mince.cz/i/F751_Broucci_1.jpg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1"/>
              </a:rPr>
              <a:t>http://www.2zskolin.cz/obrazky/cas33_15.jpg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2"/>
              </a:rPr>
              <a:t>http://www.tyden.cz/obrazek/broucci-48ebace9b616a_275x202.jpg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3"/>
              </a:rPr>
              <a:t>http://img.fdb.cz/galerie/n/nf4882e0f3639f26d7bc0435b501af05f.jpg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4"/>
              </a:rPr>
              <a:t>http://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4"/>
              </a:rPr>
              <a:t>obalky.kosmas.cz/ArticleCovers/172286_big.jpg</a:t>
            </a:r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15"/>
              </a:rPr>
              <a:t>http://www.vecernicekpohadky.cz/wp-content/uploads/2012/06/broucci-300x224.png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89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180</TotalTime>
  <Words>354</Words>
  <Application>Microsoft Office PowerPoint</Application>
  <PresentationFormat>Předvádění na obrazovce (4:3)</PresentationFormat>
  <Paragraphs>138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Exekutivní</vt:lpstr>
      <vt:lpstr>Aerodynamika</vt:lpstr>
      <vt:lpstr>Prezentace aplikace PowerPoint</vt:lpstr>
      <vt:lpstr>   </vt:lpstr>
      <vt:lpstr>  </vt:lpstr>
      <vt:lpstr> </vt:lpstr>
      <vt:lpstr>  </vt:lpstr>
      <vt:lpstr> </vt:lpstr>
      <vt:lpstr> </vt:lpstr>
      <vt:lpstr>  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creator>Havránková Světlana</dc:creator>
  <cp:lastModifiedBy>Havránková Světlana</cp:lastModifiedBy>
  <cp:revision>19</cp:revision>
  <dcterms:created xsi:type="dcterms:W3CDTF">2013-07-25T22:06:27Z</dcterms:created>
  <dcterms:modified xsi:type="dcterms:W3CDTF">2013-07-26T19:02:47Z</dcterms:modified>
</cp:coreProperties>
</file>