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59" r:id="rId4"/>
    <p:sldId id="278" r:id="rId5"/>
    <p:sldId id="257" r:id="rId6"/>
    <p:sldId id="270" r:id="rId7"/>
    <p:sldId id="258" r:id="rId8"/>
    <p:sldId id="260" r:id="rId9"/>
    <p:sldId id="262" r:id="rId10"/>
    <p:sldId id="263" r:id="rId11"/>
    <p:sldId id="279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9/9a/Europe_location_MKD.pn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40&amp;bih=626&amp;q=skopje&amp;gbv=2&amp;oq=skopje&amp;aq=f&amp;aqi=g2&amp;aql=&amp;gs_sm=s&amp;gs_upl=4878l20718l0l22475l6l6l0l1l1l0l324l933l0.4.0.1l5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Macedonia.sv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urope_location_MKD.p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652588"/>
            <a:ext cx="7772400" cy="1470025"/>
          </a:xfrm>
        </p:spPr>
        <p:txBody>
          <a:bodyPr/>
          <a:lstStyle/>
          <a:p>
            <a:r>
              <a:rPr lang="cs-CZ" dirty="0" smtClean="0"/>
              <a:t>Makedonie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VY_52_INOVACE_357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 II.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2" y="4980563"/>
            <a:ext cx="7450212" cy="1692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/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Anotace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: 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je určen k využití pro práci s interaktivní tabulí.</a:t>
            </a:r>
          </a:p>
          <a:p>
            <a:pPr algn="ctr"/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Materiál může být využit jako zápis do sešitu</a:t>
            </a:r>
            <a:r>
              <a:rPr lang="cs-CZ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</a:rPr>
              <a:t>. </a:t>
            </a:r>
          </a:p>
          <a:p>
            <a:pPr eaLnBrk="1" hangingPunct="1"/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10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Autofit/>
          </a:bodyPr>
          <a:lstStyle/>
          <a:p>
            <a:r>
              <a:rPr lang="cs-CZ" sz="9600" dirty="0" smtClean="0"/>
              <a:t>MAKEDONIE</a:t>
            </a:r>
            <a:endParaRPr lang="cs-CZ" sz="9600" dirty="0"/>
          </a:p>
        </p:txBody>
      </p:sp>
      <p:pic>
        <p:nvPicPr>
          <p:cNvPr id="2050" name="Picture 2" descr="Soubor:Flag of Macedoni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762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Europe location MK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76672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countries map 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7019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382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 </a:t>
            </a:r>
            <a:r>
              <a:rPr lang="cs-CZ" dirty="0" smtClean="0"/>
              <a:t>město - Skopje</a:t>
            </a:r>
            <a:endParaRPr lang="cs-CZ" dirty="0" smtClean="0"/>
          </a:p>
          <a:p>
            <a:r>
              <a:rPr lang="cs-CZ" dirty="0" smtClean="0"/>
              <a:t>Počet </a:t>
            </a:r>
            <a:r>
              <a:rPr lang="cs-CZ" dirty="0" smtClean="0"/>
              <a:t>obyvatel - 2 </a:t>
            </a:r>
            <a:r>
              <a:rPr lang="cs-CZ" dirty="0" smtClean="0"/>
              <a:t>066 000</a:t>
            </a:r>
          </a:p>
          <a:p>
            <a:r>
              <a:rPr lang="cs-CZ" dirty="0" smtClean="0"/>
              <a:t>Státní </a:t>
            </a:r>
            <a:r>
              <a:rPr lang="cs-CZ" dirty="0" smtClean="0"/>
              <a:t>zřízení - </a:t>
            </a:r>
            <a:r>
              <a:rPr lang="cs-CZ" dirty="0" smtClean="0"/>
              <a:t>republika</a:t>
            </a:r>
          </a:p>
          <a:p>
            <a:r>
              <a:rPr lang="cs-CZ" dirty="0" smtClean="0"/>
              <a:t>Jazyk - </a:t>
            </a:r>
            <a:r>
              <a:rPr lang="cs-CZ" dirty="0" smtClean="0"/>
              <a:t>makedonština</a:t>
            </a:r>
          </a:p>
          <a:p>
            <a:r>
              <a:rPr lang="cs-CZ" dirty="0" smtClean="0"/>
              <a:t>Měna - makedonský </a:t>
            </a:r>
            <a:r>
              <a:rPr lang="cs-CZ" dirty="0" smtClean="0"/>
              <a:t>dinár</a:t>
            </a:r>
          </a:p>
          <a:p>
            <a:r>
              <a:rPr lang="cs-CZ" dirty="0" smtClean="0"/>
              <a:t>Vznik – 8.září 1991 – oddělení od </a:t>
            </a:r>
            <a:r>
              <a:rPr lang="cs-CZ" dirty="0" smtClean="0"/>
              <a:t>Jugoslávie</a:t>
            </a:r>
            <a:endParaRPr lang="cs-CZ" dirty="0" smtClean="0"/>
          </a:p>
          <a:p>
            <a:r>
              <a:rPr lang="cs-CZ" dirty="0" smtClean="0"/>
              <a:t>Další velká </a:t>
            </a:r>
            <a:r>
              <a:rPr lang="cs-CZ" dirty="0" smtClean="0"/>
              <a:t>města - </a:t>
            </a:r>
            <a:r>
              <a:rPr lang="it-IT" dirty="0" smtClean="0"/>
              <a:t>Kumanovo</a:t>
            </a:r>
            <a:r>
              <a:rPr lang="it-IT" dirty="0" smtClean="0"/>
              <a:t>, Ohrid, Bitola, Strumica, Struga 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SKOPJE - hlavní město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http://www.google.cz/search?tbm=isch&amp;hl=cs&amp;source=hp&amp;biw=1040&amp;bih=626&amp;q=skopje&amp;gbv=2&amp;oq=skopje&amp;aq=f&amp;aqi=g2&amp;aql=&amp;gs_sm=s&amp;gs_upl=4878l20718l0l22475l6l6l0l1l1l0l324l933l0.4.0.1l5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západní část patří k soustavě </a:t>
            </a:r>
            <a:r>
              <a:rPr lang="cs-CZ" b="1" dirty="0" smtClean="0"/>
              <a:t>Dinárského pohoří</a:t>
            </a:r>
          </a:p>
          <a:p>
            <a:r>
              <a:rPr lang="cs-CZ" dirty="0" smtClean="0"/>
              <a:t>na jih  pohoří </a:t>
            </a:r>
            <a:r>
              <a:rPr lang="cs-CZ" b="1" dirty="0" err="1" smtClean="0"/>
              <a:t>Korab</a:t>
            </a:r>
            <a:r>
              <a:rPr lang="cs-CZ" b="1" dirty="0" smtClean="0"/>
              <a:t> </a:t>
            </a:r>
            <a:r>
              <a:rPr lang="cs-CZ" dirty="0" smtClean="0"/>
              <a:t>na hranicích s Albánií</a:t>
            </a:r>
          </a:p>
          <a:p>
            <a:r>
              <a:rPr lang="cs-CZ" dirty="0" smtClean="0"/>
              <a:t>další pohoří:</a:t>
            </a:r>
            <a:r>
              <a:rPr lang="cs-CZ" b="1" dirty="0" smtClean="0"/>
              <a:t> </a:t>
            </a:r>
            <a:r>
              <a:rPr lang="cs-CZ" b="1" dirty="0" err="1" smtClean="0"/>
              <a:t>Jakupice</a:t>
            </a:r>
            <a:r>
              <a:rPr lang="cs-CZ" b="1" dirty="0" smtClean="0"/>
              <a:t>, Baba</a:t>
            </a:r>
            <a:endParaRPr lang="cs-CZ" dirty="0" smtClean="0"/>
          </a:p>
          <a:p>
            <a:r>
              <a:rPr lang="cs-CZ" dirty="0" smtClean="0"/>
              <a:t>v okolí řek nížiny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Hlavní páteří Makedonie je 420 km dlouhá řeka </a:t>
            </a:r>
            <a:r>
              <a:rPr lang="cs-CZ" b="1" dirty="0" smtClean="0"/>
              <a:t>Vardar </a:t>
            </a:r>
            <a:r>
              <a:rPr lang="cs-CZ" dirty="0" smtClean="0"/>
              <a:t>, ústící do Egejského moře</a:t>
            </a:r>
          </a:p>
          <a:p>
            <a:r>
              <a:rPr lang="cs-CZ" dirty="0" smtClean="0"/>
              <a:t>Západní část  je odvodňována řekou </a:t>
            </a:r>
            <a:r>
              <a:rPr lang="cs-CZ" b="1" dirty="0" err="1" smtClean="0"/>
              <a:t>Crni</a:t>
            </a:r>
            <a:r>
              <a:rPr lang="cs-CZ" b="1" dirty="0" smtClean="0"/>
              <a:t> Drin </a:t>
            </a:r>
          </a:p>
          <a:p>
            <a:r>
              <a:rPr lang="pl-PL" dirty="0" smtClean="0"/>
              <a:t>Makedonie je bohatá na jezera</a:t>
            </a:r>
          </a:p>
          <a:p>
            <a:r>
              <a:rPr lang="cs-CZ" b="1" dirty="0" err="1" smtClean="0"/>
              <a:t>Ohridské</a:t>
            </a:r>
            <a:r>
              <a:rPr lang="cs-CZ" b="1" dirty="0" smtClean="0"/>
              <a:t> jezero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Prespanské</a:t>
            </a:r>
            <a:r>
              <a:rPr lang="cs-CZ" dirty="0" smtClean="0"/>
              <a:t> jezero </a:t>
            </a:r>
            <a:r>
              <a:rPr lang="cs-CZ" dirty="0" smtClean="0"/>
              <a:t>- „</a:t>
            </a:r>
            <a:r>
              <a:rPr lang="cs-CZ" dirty="0" smtClean="0"/>
              <a:t>makedonským mořem“ </a:t>
            </a:r>
          </a:p>
          <a:p>
            <a:r>
              <a:rPr lang="cs-CZ" b="1" dirty="0" err="1" smtClean="0"/>
              <a:t>Dorjanské</a:t>
            </a:r>
            <a:r>
              <a:rPr lang="cs-CZ" b="1" dirty="0" smtClean="0"/>
              <a:t> jezero </a:t>
            </a:r>
          </a:p>
          <a:p>
            <a:r>
              <a:rPr lang="cs-CZ" dirty="0" smtClean="0"/>
              <a:t>V horách se nachází několik ples </a:t>
            </a:r>
            <a:r>
              <a:rPr lang="cs-CZ" dirty="0" smtClean="0"/>
              <a:t> – </a:t>
            </a:r>
            <a:r>
              <a:rPr lang="cs-CZ" dirty="0" smtClean="0"/>
              <a:t>ledovcových </a:t>
            </a:r>
            <a:r>
              <a:rPr lang="cs-CZ" dirty="0" smtClean="0"/>
              <a:t>jezer - </a:t>
            </a:r>
            <a:r>
              <a:rPr lang="cs-CZ" dirty="0" err="1" smtClean="0"/>
              <a:t>největí</a:t>
            </a:r>
            <a:r>
              <a:rPr lang="cs-CZ" dirty="0" smtClean="0"/>
              <a:t> </a:t>
            </a:r>
            <a:r>
              <a:rPr lang="cs-CZ" b="1" dirty="0" err="1" smtClean="0"/>
              <a:t>Mavrovo</a:t>
            </a:r>
            <a:r>
              <a:rPr lang="cs-CZ" b="1" dirty="0" smtClean="0"/>
              <a:t> jezero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Obyvatelstvo+náboženství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Národnost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Makedonci 68 %</a:t>
            </a:r>
          </a:p>
          <a:p>
            <a:r>
              <a:rPr lang="cs-CZ" dirty="0" smtClean="0"/>
              <a:t>Albánci 23 %</a:t>
            </a:r>
          </a:p>
          <a:p>
            <a:r>
              <a:rPr lang="cs-CZ" dirty="0" smtClean="0"/>
              <a:t>Turci 4 %</a:t>
            </a:r>
          </a:p>
          <a:p>
            <a:r>
              <a:rPr lang="cs-CZ" dirty="0" smtClean="0"/>
              <a:t>Romové 2 %</a:t>
            </a:r>
          </a:p>
          <a:p>
            <a:r>
              <a:rPr lang="cs-CZ" dirty="0" smtClean="0"/>
              <a:t>Srbové 2 %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pravoslavní 67 %</a:t>
            </a:r>
          </a:p>
          <a:p>
            <a:r>
              <a:rPr lang="cs-CZ" dirty="0" smtClean="0"/>
              <a:t>muslimové 30 %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Těží </a:t>
            </a:r>
            <a:r>
              <a:rPr lang="cs-CZ" dirty="0" smtClean="0"/>
              <a:t>se - </a:t>
            </a:r>
            <a:r>
              <a:rPr lang="cs-CZ" dirty="0" smtClean="0"/>
              <a:t>železná ruda, lignit</a:t>
            </a:r>
          </a:p>
          <a:p>
            <a:endParaRPr lang="cs-CZ" dirty="0" smtClean="0"/>
          </a:p>
          <a:p>
            <a:r>
              <a:rPr lang="cs-CZ" dirty="0" smtClean="0"/>
              <a:t>Pěstuje </a:t>
            </a:r>
            <a:r>
              <a:rPr lang="cs-CZ" dirty="0" smtClean="0"/>
              <a:t>se - </a:t>
            </a:r>
            <a:r>
              <a:rPr lang="cs-CZ" dirty="0" smtClean="0"/>
              <a:t>pšenice, ječmen, brambory, slunečnice, vinná réva, ovoce, tabák, bavlna</a:t>
            </a:r>
          </a:p>
          <a:p>
            <a:endParaRPr lang="cs-CZ" dirty="0" smtClean="0"/>
          </a:p>
          <a:p>
            <a:r>
              <a:rPr lang="cs-CZ" dirty="0" smtClean="0"/>
              <a:t>Chová </a:t>
            </a:r>
            <a:r>
              <a:rPr lang="cs-CZ" dirty="0" smtClean="0"/>
              <a:t>se - </a:t>
            </a:r>
            <a:r>
              <a:rPr lang="cs-CZ" dirty="0" smtClean="0"/>
              <a:t>skot, ovce, prasata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27.7.2011 15:23:54 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/>
              <a:t>User:SKopp</a:t>
            </a:r>
            <a:r>
              <a:rPr lang="cs-CZ" dirty="0"/>
              <a:t>, </a:t>
            </a:r>
            <a:r>
              <a:rPr lang="cs-CZ" dirty="0" err="1"/>
              <a:t>rewritten</a:t>
            </a:r>
            <a:r>
              <a:rPr lang="cs-CZ" dirty="0"/>
              <a:t> by </a:t>
            </a:r>
            <a:r>
              <a:rPr lang="cs-CZ" dirty="0" err="1" smtClean="0"/>
              <a:t>User:Gabbe:</a:t>
            </a:r>
            <a:r>
              <a:rPr lang="cs-CZ" dirty="0" err="1"/>
              <a:t>Flag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Macedonia.svg</a:t>
            </a:r>
            <a:r>
              <a:rPr lang="cs-CZ" b="1" dirty="0"/>
              <a:t> [online]. 27.7.2011 </a:t>
            </a:r>
            <a:r>
              <a:rPr lang="cs-CZ" b="1" dirty="0" smtClean="0"/>
              <a:t>19:58:34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Soubor:Flag_of_Macedonia.svg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LIUZZO,David:</a:t>
            </a:r>
            <a:r>
              <a:rPr lang="cs-CZ" dirty="0" err="1"/>
              <a:t>Europe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MKD.png</a:t>
            </a:r>
            <a:r>
              <a:rPr lang="cs-CZ" b="1" dirty="0"/>
              <a:t> [online]. 27.7.2011 </a:t>
            </a:r>
            <a:r>
              <a:rPr lang="cs-CZ" b="1" dirty="0" smtClean="0"/>
              <a:t>20:03:03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Soubor:Europe_location_MKD.png</a:t>
            </a:r>
            <a:r>
              <a:rPr lang="cs-CZ" dirty="0" smtClean="0"/>
              <a:t>&gt;.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905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710</TotalTime>
  <Words>285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Makedonie</vt:lpstr>
      <vt:lpstr>MAKEDONIE</vt:lpstr>
      <vt:lpstr>Prezentace aplikace PowerPoint</vt:lpstr>
      <vt:lpstr>Prezentace aplikace PowerPoint</vt:lpstr>
      <vt:lpstr>Základní informace</vt:lpstr>
      <vt:lpstr>SKOPJE - hlavní město</vt:lpstr>
      <vt:lpstr>Povrch</vt:lpstr>
      <vt:lpstr>Vodstvo</vt:lpstr>
      <vt:lpstr>Obyvatelstvo+náboženství</vt:lpstr>
      <vt:lpstr>Hospodářství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Martin Králík</cp:lastModifiedBy>
  <cp:revision>16</cp:revision>
  <dcterms:modified xsi:type="dcterms:W3CDTF">2012-03-16T22:03:04Z</dcterms:modified>
</cp:coreProperties>
</file>