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5"/>
  </p:notesMasterIdLst>
  <p:sldIdLst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VY_32_INOVACE_23 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Násobení a dělení v oboru násobilky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2E634E-920C-43A9-90AF-E232FC7D6023}" type="presOf" srcId="{D1D4F407-5343-4D3F-B5B9-D407B03CAEB4}" destId="{AED2198E-93D5-4001-81B4-73124B309672}" srcOrd="1" destOrd="0" presId="urn:microsoft.com/office/officeart/2005/8/layout/target3"/>
    <dgm:cxn modelId="{1B13F241-6306-4533-98F0-6D07125A90E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202D7B-B10B-4B6D-A06F-0542A7D79C73}" type="presOf" srcId="{4C35D32F-0EAB-4CD7-82EE-45574DC2A586}" destId="{890E4F0B-2866-4A3F-A3C7-2A14B1797930}" srcOrd="1" destOrd="0" presId="urn:microsoft.com/office/officeart/2005/8/layout/target3"/>
    <dgm:cxn modelId="{25EB4CCB-C730-4373-94D9-716B24ED63FA}" type="presOf" srcId="{B651F6E3-6281-48DB-9319-2AEAFDAE7572}" destId="{619D679B-A015-4ECF-8348-D1034C574F40}" srcOrd="0" destOrd="0" presId="urn:microsoft.com/office/officeart/2005/8/layout/target3"/>
    <dgm:cxn modelId="{80C2B993-600D-43B2-9AFC-E369743926A7}" type="presOf" srcId="{D8197B8C-B260-4A16-BDF4-0947B075E274}" destId="{25B08C86-7E15-44DC-BE7F-FFB55DD49D12}" srcOrd="0" destOrd="0" presId="urn:microsoft.com/office/officeart/2005/8/layout/target3"/>
    <dgm:cxn modelId="{18FA0FC4-5811-4B28-8E10-888736CEDE1F}" type="presOf" srcId="{A528AE99-982B-4758-9459-AE018AD6ED33}" destId="{ADD15C17-EB9D-4A31-B8A8-7BA408E425EB}" srcOrd="0" destOrd="0" presId="urn:microsoft.com/office/officeart/2005/8/layout/target3"/>
    <dgm:cxn modelId="{7FDAFE77-A7FF-4515-B8EC-B947ECAE7DC1}" type="presOf" srcId="{B651F6E3-6281-48DB-9319-2AEAFDAE7572}" destId="{6BB5E863-4638-4E1D-BFDE-399D028AC4ED}" srcOrd="1" destOrd="0" presId="urn:microsoft.com/office/officeart/2005/8/layout/target3"/>
    <dgm:cxn modelId="{327565FC-EA38-49B6-9B17-1A9BE01FFBED}" type="presOf" srcId="{D8197B8C-B260-4A16-BDF4-0947B075E274}" destId="{5A5FFA88-C948-4069-8E93-59FA12366E83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923D57D0-4A18-4EAB-835C-AED11BEFFB4F}" type="presOf" srcId="{A528AE99-982B-4758-9459-AE018AD6ED33}" destId="{A1665320-E609-4A4A-911D-3804C5A40BC5}" srcOrd="1" destOrd="0" presId="urn:microsoft.com/office/officeart/2005/8/layout/target3"/>
    <dgm:cxn modelId="{2BA30868-2C8C-458E-A29A-E9B986C5569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09B032-D484-4B52-A374-011F94EB2567}" type="presOf" srcId="{757F3AB3-0718-4624-B441-E567A8F0AB56}" destId="{333A1088-737F-45CB-B68E-254E46348037}" srcOrd="0" destOrd="0" presId="urn:microsoft.com/office/officeart/2005/8/layout/target3"/>
    <dgm:cxn modelId="{68E889FD-403C-45ED-A876-92E1A0CF20D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A06908-EEDE-4094-B8AD-3083904AA3B5}" type="presOf" srcId="{D1B46980-6531-4606-95E6-44980827E919}" destId="{2BE915AB-18AA-4053-B92C-3BFC9ED204BB}" srcOrd="1" destOrd="0" presId="urn:microsoft.com/office/officeart/2005/8/layout/target3"/>
    <dgm:cxn modelId="{D6178D94-9E56-49EE-9EA2-852505828EF7}" type="presParOf" srcId="{333A1088-737F-45CB-B68E-254E46348037}" destId="{F5ABB229-8D3B-4694-996A-96F23CF14429}" srcOrd="0" destOrd="0" presId="urn:microsoft.com/office/officeart/2005/8/layout/target3"/>
    <dgm:cxn modelId="{02FE4FF0-4829-4E6B-8F8A-71326081D6F5}" type="presParOf" srcId="{333A1088-737F-45CB-B68E-254E46348037}" destId="{F41139FD-01EE-4571-8B17-4FB00FC51163}" srcOrd="1" destOrd="0" presId="urn:microsoft.com/office/officeart/2005/8/layout/target3"/>
    <dgm:cxn modelId="{405C4563-BCB9-4394-9B31-EE5804B36D33}" type="presParOf" srcId="{333A1088-737F-45CB-B68E-254E46348037}" destId="{D005CE8C-CC26-4C3E-AC11-E15060ECD759}" srcOrd="2" destOrd="0" presId="urn:microsoft.com/office/officeart/2005/8/layout/target3"/>
    <dgm:cxn modelId="{BDAC85EF-DCB8-4C79-8ACA-905C9076CD3D}" type="presParOf" srcId="{333A1088-737F-45CB-B68E-254E46348037}" destId="{2C702D82-9B77-49B7-9568-BB8EB47C3372}" srcOrd="3" destOrd="0" presId="urn:microsoft.com/office/officeart/2005/8/layout/target3"/>
    <dgm:cxn modelId="{E1FBB4B1-9576-40AB-A5B7-173909BA2A07}" type="presParOf" srcId="{333A1088-737F-45CB-B68E-254E46348037}" destId="{A52A0455-90FF-4808-ABD0-F02540D31D5A}" srcOrd="4" destOrd="0" presId="urn:microsoft.com/office/officeart/2005/8/layout/target3"/>
    <dgm:cxn modelId="{272BDA6A-071B-4E97-AA4B-E01DD5EE81B5}" type="presParOf" srcId="{333A1088-737F-45CB-B68E-254E46348037}" destId="{6140AFEC-043D-4C43-A2F9-D0F5331DF3A3}" srcOrd="5" destOrd="0" presId="urn:microsoft.com/office/officeart/2005/8/layout/target3"/>
    <dgm:cxn modelId="{A5D448B8-2585-4FD2-BDDD-74AD7DA7B227}" type="presParOf" srcId="{333A1088-737F-45CB-B68E-254E46348037}" destId="{9358AC05-5D7D-4327-9F80-1AD486AEA664}" srcOrd="6" destOrd="0" presId="urn:microsoft.com/office/officeart/2005/8/layout/target3"/>
    <dgm:cxn modelId="{D8A72DA0-756D-41DC-80A3-0071956620C6}" type="presParOf" srcId="{333A1088-737F-45CB-B68E-254E46348037}" destId="{313FC574-E1CD-4FB4-B054-0B805CE0447D}" srcOrd="7" destOrd="0" presId="urn:microsoft.com/office/officeart/2005/8/layout/target3"/>
    <dgm:cxn modelId="{F1462B2B-D9D9-4270-90D7-FE1906CBD9B2}" type="presParOf" srcId="{333A1088-737F-45CB-B68E-254E46348037}" destId="{619D679B-A015-4ECF-8348-D1034C574F40}" srcOrd="8" destOrd="0" presId="urn:microsoft.com/office/officeart/2005/8/layout/target3"/>
    <dgm:cxn modelId="{E79F6FD9-5FB2-4EC4-B2B5-290BF7CC4D1C}" type="presParOf" srcId="{333A1088-737F-45CB-B68E-254E46348037}" destId="{322283A8-4A27-4CDA-BAE3-F381106A9174}" srcOrd="9" destOrd="0" presId="urn:microsoft.com/office/officeart/2005/8/layout/target3"/>
    <dgm:cxn modelId="{E69468E0-A3C7-47D5-AD02-C2A84E3A2784}" type="presParOf" srcId="{333A1088-737F-45CB-B68E-254E46348037}" destId="{FFC9F71D-1B4F-4AD9-A4A6-86ADEFC8AF5C}" srcOrd="10" destOrd="0" presId="urn:microsoft.com/office/officeart/2005/8/layout/target3"/>
    <dgm:cxn modelId="{A722B257-EE8C-4F53-B223-332F2B043515}" type="presParOf" srcId="{333A1088-737F-45CB-B68E-254E46348037}" destId="{25B08C86-7E15-44DC-BE7F-FFB55DD49D12}" srcOrd="11" destOrd="0" presId="urn:microsoft.com/office/officeart/2005/8/layout/target3"/>
    <dgm:cxn modelId="{D5E5C2CA-B56C-487B-8ABA-2C00BAEEA0FF}" type="presParOf" srcId="{333A1088-737F-45CB-B68E-254E46348037}" destId="{76644BE8-9D7C-4C09-B250-3D10AF48CBB7}" srcOrd="12" destOrd="0" presId="urn:microsoft.com/office/officeart/2005/8/layout/target3"/>
    <dgm:cxn modelId="{632BE6CD-44C6-4F53-BCDB-E56403DC3319}" type="presParOf" srcId="{333A1088-737F-45CB-B68E-254E46348037}" destId="{EE85B701-7295-41C0-BA7A-34D3756A2AE6}" srcOrd="13" destOrd="0" presId="urn:microsoft.com/office/officeart/2005/8/layout/target3"/>
    <dgm:cxn modelId="{4C86322F-D35B-4842-B9FE-EBBC670EAE1D}" type="presParOf" srcId="{333A1088-737F-45CB-B68E-254E46348037}" destId="{8BEBB6EC-1DAA-4CAC-8A25-BC0FCBD5DBD5}" srcOrd="14" destOrd="0" presId="urn:microsoft.com/office/officeart/2005/8/layout/target3"/>
    <dgm:cxn modelId="{E11D184D-DFF6-464A-9C3E-1DA1AFEF94C5}" type="presParOf" srcId="{333A1088-737F-45CB-B68E-254E46348037}" destId="{CDAFC61C-0423-4B42-A0B6-5AD4A8673C59}" srcOrd="15" destOrd="0" presId="urn:microsoft.com/office/officeart/2005/8/layout/target3"/>
    <dgm:cxn modelId="{8539B720-AF29-47E4-A6F9-A0C748FA948A}" type="presParOf" srcId="{333A1088-737F-45CB-B68E-254E46348037}" destId="{6F3496AD-BFB3-4316-A25D-987A8C194B6B}" srcOrd="16" destOrd="0" presId="urn:microsoft.com/office/officeart/2005/8/layout/target3"/>
    <dgm:cxn modelId="{6B494C5E-CB68-49CB-A3CC-01AD83B5CE53}" type="presParOf" srcId="{333A1088-737F-45CB-B68E-254E46348037}" destId="{ADD15C17-EB9D-4A31-B8A8-7BA408E425EB}" srcOrd="17" destOrd="0" presId="urn:microsoft.com/office/officeart/2005/8/layout/target3"/>
    <dgm:cxn modelId="{B5BD26D4-B195-465C-B53F-0B9B75816EF7}" type="presParOf" srcId="{333A1088-737F-45CB-B68E-254E46348037}" destId="{AED2198E-93D5-4001-81B4-73124B309672}" srcOrd="18" destOrd="0" presId="urn:microsoft.com/office/officeart/2005/8/layout/target3"/>
    <dgm:cxn modelId="{30B6FA6B-E676-4FAB-9E00-06ABD4865BB3}" type="presParOf" srcId="{333A1088-737F-45CB-B68E-254E46348037}" destId="{2BE915AB-18AA-4053-B92C-3BFC9ED204BB}" srcOrd="19" destOrd="0" presId="urn:microsoft.com/office/officeart/2005/8/layout/target3"/>
    <dgm:cxn modelId="{6CEF4AB7-707B-4938-AC6A-8106A54FCF7C}" type="presParOf" srcId="{333A1088-737F-45CB-B68E-254E46348037}" destId="{6BB5E863-4638-4E1D-BFDE-399D028AC4ED}" srcOrd="20" destOrd="0" presId="urn:microsoft.com/office/officeart/2005/8/layout/target3"/>
    <dgm:cxn modelId="{1EF7157F-50B8-4140-A754-4AF21C61A845}" type="presParOf" srcId="{333A1088-737F-45CB-B68E-254E46348037}" destId="{5A5FFA88-C948-4069-8E93-59FA12366E83}" srcOrd="21" destOrd="0" presId="urn:microsoft.com/office/officeart/2005/8/layout/target3"/>
    <dgm:cxn modelId="{5E5E9871-57FF-436A-BEEB-EDBCE9D3ADCA}" type="presParOf" srcId="{333A1088-737F-45CB-B68E-254E46348037}" destId="{890E4F0B-2866-4A3F-A3C7-2A14B1797930}" srcOrd="22" destOrd="0" presId="urn:microsoft.com/office/officeart/2005/8/layout/target3"/>
    <dgm:cxn modelId="{8AF7F959-CFC4-45A2-B4EA-4AB29CE2DAF3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VY_32_INOVACE_23 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Násobení a dělení v oboru násobilky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0E9E03-718D-4F1C-844F-5CB455F7BE20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ED85E-8153-46E3-A240-9F7CD47D73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665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03018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0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slouží k zopakování malé násobilky. Vhodné zařadit před probíráním dělení se zbytkem.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Pracovní sešit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/>
              <a:t>matematiky 3, Sbírka úloh</a:t>
            </a:r>
          </a:p>
          <a:p>
            <a:pPr marL="0" indent="0">
              <a:buNone/>
            </a:pPr>
            <a:r>
              <a:rPr lang="cs-CZ" dirty="0"/>
              <a:t>Autor: Ladislav Horník</a:t>
            </a:r>
          </a:p>
          <a:p>
            <a:pPr marL="0" indent="0">
              <a:buNone/>
            </a:pPr>
            <a:r>
              <a:rPr lang="cs-CZ" dirty="0"/>
              <a:t>Nakladatelství </a:t>
            </a:r>
            <a:r>
              <a:rPr lang="cs-CZ" dirty="0" err="1"/>
              <a:t>Pansofia</a:t>
            </a:r>
            <a:r>
              <a:rPr lang="cs-CZ" dirty="0"/>
              <a:t>, Praha, 1995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86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26570"/>
          </a:xfrm>
        </p:spPr>
        <p:txBody>
          <a:bodyPr>
            <a:normAutofit/>
          </a:bodyPr>
          <a:lstStyle/>
          <a:p>
            <a:r>
              <a:rPr lang="cs-CZ" dirty="0" smtClean="0"/>
              <a:t>Děti píší, co dělaly o jarních prázdninách.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Písmena pod násobky daných čísel ti dají tajenku.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Násobky čísla 2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337157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3068960"/>
            <a:ext cx="4768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Pavel: Byl jsem   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97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3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6544842"/>
              </p:ext>
            </p:extLst>
          </p:nvPr>
        </p:nvGraphicFramePr>
        <p:xfrm>
          <a:off x="1524000" y="1397000"/>
          <a:ext cx="6216352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559156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31640" y="3068960"/>
            <a:ext cx="5240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Květa: Lyžovala jsem na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37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4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07584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75656" y="3356992"/>
            <a:ext cx="5632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Jarda: Opaloval jsem se . . . . . . . . . . . . . . . 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3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5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416785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47664" y="3068960"/>
            <a:ext cx="4909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Olinka: Nudila jsem se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00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6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77130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47664" y="2996952"/>
            <a:ext cx="4689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Ríša: Jel jsem na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3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7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345475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19672" y="2996952"/>
            <a:ext cx="542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Jana: Cestovala jsem . . 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86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8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557572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47664" y="3212976"/>
            <a:ext cx="5069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Pepík: Stavěl jsem . 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330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Násobky čísla </a:t>
            </a:r>
            <a:r>
              <a:rPr lang="cs-CZ" dirty="0" smtClean="0"/>
              <a:t>9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324945"/>
              </p:ext>
            </p:extLst>
          </p:nvPr>
        </p:nvGraphicFramePr>
        <p:xfrm>
          <a:off x="1524000" y="1397000"/>
          <a:ext cx="6096006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75656" y="3140968"/>
            <a:ext cx="485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Zdena: Jezdila jsem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45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poletí letadlo?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700808"/>
            <a:ext cx="6976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Vypočítej příklad. Okénko s jeho výsledkem ti napoví písmeno do tajenky.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CL1IGCK4\MC900411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34012"/>
            <a:ext cx="7884368" cy="278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"/>
          <p:cNvSpPr/>
          <p:nvPr/>
        </p:nvSpPr>
        <p:spPr>
          <a:xfrm>
            <a:off x="2750702" y="3536461"/>
            <a:ext cx="457200" cy="39659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3419872" y="3497645"/>
            <a:ext cx="457200" cy="38651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4067944" y="3481707"/>
            <a:ext cx="457200" cy="40246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4744616" y="3429000"/>
            <a:ext cx="457200" cy="39079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8" name="Vývojový diagram: spojnice 7"/>
          <p:cNvSpPr/>
          <p:nvPr/>
        </p:nvSpPr>
        <p:spPr>
          <a:xfrm>
            <a:off x="5292080" y="3284984"/>
            <a:ext cx="457200" cy="42532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5940152" y="320040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6484131" y="309013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2183160" y="362439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6935688" y="282778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40815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40815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40815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19902" y="38529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38529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68752" y="36576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12731" y="36576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71600" y="5157192"/>
            <a:ext cx="5628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 : 6           9 : 9        17 : 9        45 : 5         50 : 10        48 :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53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641</Words>
  <Application>Microsoft Office PowerPoint</Application>
  <PresentationFormat>Předvádění na obrazovce (4:3)</PresentationFormat>
  <Paragraphs>275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Arkýř</vt:lpstr>
      <vt:lpstr>1_Arkýř</vt:lpstr>
      <vt:lpstr>Prezentace aplikace PowerPoint</vt:lpstr>
      <vt:lpstr>Anotace a citace</vt:lpstr>
      <vt:lpstr>Děti píší, co dělaly o jarních prázdninách.  Písmena pod násobky daných čísel ti dají tajenku.</vt:lpstr>
      <vt:lpstr>Násobky čísla 2</vt:lpstr>
      <vt:lpstr>Násobky čísla 3</vt:lpstr>
      <vt:lpstr>Násobky čísla 4</vt:lpstr>
      <vt:lpstr>Násobky čísla 5</vt:lpstr>
      <vt:lpstr>Násobky čísla 6</vt:lpstr>
      <vt:lpstr>Násobky čísla 7</vt:lpstr>
      <vt:lpstr>Násobky čísla 8</vt:lpstr>
      <vt:lpstr>Násobky čísla 9</vt:lpstr>
      <vt:lpstr>Kam poletí letadlo?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2012-05-08T14:14:59Z</dcterms:created>
  <dcterms:modified xsi:type="dcterms:W3CDTF">2012-05-19T07:44:08Z</dcterms:modified>
</cp:coreProperties>
</file>