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5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VY_32_INOVACE_26_MATEMATIKA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Část celku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C7CFBC-0E50-42A8-B09E-64B441EE9C2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6699EA-7E45-45E9-AC3F-B2E23B266EA9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6F69F0E0-2244-411F-8968-718416164614}" type="presOf" srcId="{B651F6E3-6281-48DB-9319-2AEAFDAE7572}" destId="{6BB5E863-4638-4E1D-BFDE-399D028AC4ED}" srcOrd="1" destOrd="0" presId="urn:microsoft.com/office/officeart/2005/8/layout/target3"/>
    <dgm:cxn modelId="{BB558426-AC3D-471F-B274-C58FA5395DEE}" type="presOf" srcId="{D1D4F407-5343-4D3F-B5B9-D407B03CAEB4}" destId="{D005CE8C-CC26-4C3E-AC11-E15060ECD759}" srcOrd="0" destOrd="0" presId="urn:microsoft.com/office/officeart/2005/8/layout/target3"/>
    <dgm:cxn modelId="{3C85CD6C-A1A1-4AE9-B762-8CAFB724ED8E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4EEC790-C17D-4FBF-8D36-2BAFA3620395}" type="presOf" srcId="{B651F6E3-6281-48DB-9319-2AEAFDAE7572}" destId="{619D679B-A015-4ECF-8348-D1034C574F40}" srcOrd="0" destOrd="0" presId="urn:microsoft.com/office/officeart/2005/8/layout/target3"/>
    <dgm:cxn modelId="{19F26006-E5EE-444D-A40E-F3A5B51680C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C0D69F7-BB71-4C7F-BAE4-CE37BDC7FAD2}" type="presOf" srcId="{4C35D32F-0EAB-4CD7-82EE-45574DC2A586}" destId="{8BEBB6EC-1DAA-4CAC-8A25-BC0FCBD5DBD5}" srcOrd="0" destOrd="0" presId="urn:microsoft.com/office/officeart/2005/8/layout/target3"/>
    <dgm:cxn modelId="{369202FD-2489-48CA-8597-DC22A01075FD}" type="presOf" srcId="{757F3AB3-0718-4624-B441-E567A8F0AB56}" destId="{333A1088-737F-45CB-B68E-254E46348037}" srcOrd="0" destOrd="0" presId="urn:microsoft.com/office/officeart/2005/8/layout/target3"/>
    <dgm:cxn modelId="{2F7E33EC-BE70-45DD-87FA-56E3A13BEB0B}" type="presOf" srcId="{A528AE99-982B-4758-9459-AE018AD6ED33}" destId="{A1665320-E609-4A4A-911D-3804C5A40BC5}" srcOrd="1" destOrd="0" presId="urn:microsoft.com/office/officeart/2005/8/layout/target3"/>
    <dgm:cxn modelId="{14FFA4FB-2F15-4D39-BB36-02BE41C113EB}" type="presOf" srcId="{D1B46980-6531-4606-95E6-44980827E919}" destId="{2BE915AB-18AA-4053-B92C-3BFC9ED204BB}" srcOrd="1" destOrd="0" presId="urn:microsoft.com/office/officeart/2005/8/layout/target3"/>
    <dgm:cxn modelId="{D9D20B36-25D9-42E8-9FFC-1EC6EC58DEF5}" type="presOf" srcId="{A528AE99-982B-4758-9459-AE018AD6ED33}" destId="{ADD15C17-EB9D-4A31-B8A8-7BA408E425EB}" srcOrd="0" destOrd="0" presId="urn:microsoft.com/office/officeart/2005/8/layout/target3"/>
    <dgm:cxn modelId="{0307C6B4-588F-4148-9D2D-2AB586298C5E}" type="presOf" srcId="{D1D4F407-5343-4D3F-B5B9-D407B03CAEB4}" destId="{AED2198E-93D5-4001-81B4-73124B309672}" srcOrd="1" destOrd="0" presId="urn:microsoft.com/office/officeart/2005/8/layout/target3"/>
    <dgm:cxn modelId="{7D715D0A-FEAC-42D9-8594-B522B4CE67CC}" type="presParOf" srcId="{333A1088-737F-45CB-B68E-254E46348037}" destId="{F5ABB229-8D3B-4694-996A-96F23CF14429}" srcOrd="0" destOrd="0" presId="urn:microsoft.com/office/officeart/2005/8/layout/target3"/>
    <dgm:cxn modelId="{51EA3DDF-968D-4CA6-B101-A86F7AC64C47}" type="presParOf" srcId="{333A1088-737F-45CB-B68E-254E46348037}" destId="{F41139FD-01EE-4571-8B17-4FB00FC51163}" srcOrd="1" destOrd="0" presId="urn:microsoft.com/office/officeart/2005/8/layout/target3"/>
    <dgm:cxn modelId="{21454934-3D22-4414-94E1-9156532427F0}" type="presParOf" srcId="{333A1088-737F-45CB-B68E-254E46348037}" destId="{D005CE8C-CC26-4C3E-AC11-E15060ECD759}" srcOrd="2" destOrd="0" presId="urn:microsoft.com/office/officeart/2005/8/layout/target3"/>
    <dgm:cxn modelId="{73C8AFEE-6374-4E66-AEC0-5CB14C941153}" type="presParOf" srcId="{333A1088-737F-45CB-B68E-254E46348037}" destId="{2C702D82-9B77-49B7-9568-BB8EB47C3372}" srcOrd="3" destOrd="0" presId="urn:microsoft.com/office/officeart/2005/8/layout/target3"/>
    <dgm:cxn modelId="{037FE471-E66D-4D25-99CD-A612D9F1AFC6}" type="presParOf" srcId="{333A1088-737F-45CB-B68E-254E46348037}" destId="{A52A0455-90FF-4808-ABD0-F02540D31D5A}" srcOrd="4" destOrd="0" presId="urn:microsoft.com/office/officeart/2005/8/layout/target3"/>
    <dgm:cxn modelId="{EFA553C1-CD8E-47C5-9E91-4FBE2CC0B87C}" type="presParOf" srcId="{333A1088-737F-45CB-B68E-254E46348037}" destId="{6140AFEC-043D-4C43-A2F9-D0F5331DF3A3}" srcOrd="5" destOrd="0" presId="urn:microsoft.com/office/officeart/2005/8/layout/target3"/>
    <dgm:cxn modelId="{B5511C1E-A1BC-43B3-9066-FCBF2BBEF149}" type="presParOf" srcId="{333A1088-737F-45CB-B68E-254E46348037}" destId="{9358AC05-5D7D-4327-9F80-1AD486AEA664}" srcOrd="6" destOrd="0" presId="urn:microsoft.com/office/officeart/2005/8/layout/target3"/>
    <dgm:cxn modelId="{F3DE7ECB-4811-4F2C-99D3-E2F381B8C286}" type="presParOf" srcId="{333A1088-737F-45CB-B68E-254E46348037}" destId="{313FC574-E1CD-4FB4-B054-0B805CE0447D}" srcOrd="7" destOrd="0" presId="urn:microsoft.com/office/officeart/2005/8/layout/target3"/>
    <dgm:cxn modelId="{A7641C35-A402-4D94-A510-7D51EE9834D6}" type="presParOf" srcId="{333A1088-737F-45CB-B68E-254E46348037}" destId="{619D679B-A015-4ECF-8348-D1034C574F40}" srcOrd="8" destOrd="0" presId="urn:microsoft.com/office/officeart/2005/8/layout/target3"/>
    <dgm:cxn modelId="{5AC6C2E5-5713-4291-AA39-845826E79298}" type="presParOf" srcId="{333A1088-737F-45CB-B68E-254E46348037}" destId="{322283A8-4A27-4CDA-BAE3-F381106A9174}" srcOrd="9" destOrd="0" presId="urn:microsoft.com/office/officeart/2005/8/layout/target3"/>
    <dgm:cxn modelId="{FFD708A5-27D0-4073-9530-2929A7F26F8B}" type="presParOf" srcId="{333A1088-737F-45CB-B68E-254E46348037}" destId="{FFC9F71D-1B4F-4AD9-A4A6-86ADEFC8AF5C}" srcOrd="10" destOrd="0" presId="urn:microsoft.com/office/officeart/2005/8/layout/target3"/>
    <dgm:cxn modelId="{AD047124-0B13-4154-B656-AC316D8A7C19}" type="presParOf" srcId="{333A1088-737F-45CB-B68E-254E46348037}" destId="{25B08C86-7E15-44DC-BE7F-FFB55DD49D12}" srcOrd="11" destOrd="0" presId="urn:microsoft.com/office/officeart/2005/8/layout/target3"/>
    <dgm:cxn modelId="{FBB21F98-CE2A-44B8-8DD8-48FC3B96B173}" type="presParOf" srcId="{333A1088-737F-45CB-B68E-254E46348037}" destId="{76644BE8-9D7C-4C09-B250-3D10AF48CBB7}" srcOrd="12" destOrd="0" presId="urn:microsoft.com/office/officeart/2005/8/layout/target3"/>
    <dgm:cxn modelId="{58A9FD8B-FCB5-40FA-A891-FEFA2A0FD337}" type="presParOf" srcId="{333A1088-737F-45CB-B68E-254E46348037}" destId="{EE85B701-7295-41C0-BA7A-34D3756A2AE6}" srcOrd="13" destOrd="0" presId="urn:microsoft.com/office/officeart/2005/8/layout/target3"/>
    <dgm:cxn modelId="{F95955FF-162D-4B52-937F-94E2260A3488}" type="presParOf" srcId="{333A1088-737F-45CB-B68E-254E46348037}" destId="{8BEBB6EC-1DAA-4CAC-8A25-BC0FCBD5DBD5}" srcOrd="14" destOrd="0" presId="urn:microsoft.com/office/officeart/2005/8/layout/target3"/>
    <dgm:cxn modelId="{77AEB7CE-AC09-4B81-BCA1-6A8A78E83A1B}" type="presParOf" srcId="{333A1088-737F-45CB-B68E-254E46348037}" destId="{CDAFC61C-0423-4B42-A0B6-5AD4A8673C59}" srcOrd="15" destOrd="0" presId="urn:microsoft.com/office/officeart/2005/8/layout/target3"/>
    <dgm:cxn modelId="{94B477B7-DEAA-4658-A571-F52B8A9B3D75}" type="presParOf" srcId="{333A1088-737F-45CB-B68E-254E46348037}" destId="{6F3496AD-BFB3-4316-A25D-987A8C194B6B}" srcOrd="16" destOrd="0" presId="urn:microsoft.com/office/officeart/2005/8/layout/target3"/>
    <dgm:cxn modelId="{85179C4E-7337-42F4-ACF6-841FB26E734A}" type="presParOf" srcId="{333A1088-737F-45CB-B68E-254E46348037}" destId="{ADD15C17-EB9D-4A31-B8A8-7BA408E425EB}" srcOrd="17" destOrd="0" presId="urn:microsoft.com/office/officeart/2005/8/layout/target3"/>
    <dgm:cxn modelId="{834E55E4-C844-491E-B5AF-A0AA8FEFB052}" type="presParOf" srcId="{333A1088-737F-45CB-B68E-254E46348037}" destId="{AED2198E-93D5-4001-81B4-73124B309672}" srcOrd="18" destOrd="0" presId="urn:microsoft.com/office/officeart/2005/8/layout/target3"/>
    <dgm:cxn modelId="{D3A13CDA-4155-4658-839B-77ECCC447332}" type="presParOf" srcId="{333A1088-737F-45CB-B68E-254E46348037}" destId="{2BE915AB-18AA-4053-B92C-3BFC9ED204BB}" srcOrd="19" destOrd="0" presId="urn:microsoft.com/office/officeart/2005/8/layout/target3"/>
    <dgm:cxn modelId="{AD7E564B-9937-4EC2-9056-50E16207C457}" type="presParOf" srcId="{333A1088-737F-45CB-B68E-254E46348037}" destId="{6BB5E863-4638-4E1D-BFDE-399D028AC4ED}" srcOrd="20" destOrd="0" presId="urn:microsoft.com/office/officeart/2005/8/layout/target3"/>
    <dgm:cxn modelId="{EEB37A90-B84A-4E7F-8FA1-5277D9520265}" type="presParOf" srcId="{333A1088-737F-45CB-B68E-254E46348037}" destId="{5A5FFA88-C948-4069-8E93-59FA12366E83}" srcOrd="21" destOrd="0" presId="urn:microsoft.com/office/officeart/2005/8/layout/target3"/>
    <dgm:cxn modelId="{46D8DD63-6BB7-412C-B154-A2991AA3BDA4}" type="presParOf" srcId="{333A1088-737F-45CB-B68E-254E46348037}" destId="{890E4F0B-2866-4A3F-A3C7-2A14B1797930}" srcOrd="22" destOrd="0" presId="urn:microsoft.com/office/officeart/2005/8/layout/target3"/>
    <dgm:cxn modelId="{E81D1C28-49BD-4E67-A9B0-B87423149E6F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VY_32_INOVACE_26_MATEMATIKA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Část celku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0E6326-6153-46B2-8F2F-988665F87BB5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926DD7-A24D-44D3-A575-DDCB05D5F3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1470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17374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4673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4889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392617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82148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114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363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48853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9466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762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6587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6291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165311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0908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Žáci si zopakují výpočet poloviny, třetiny, … a dále dvojnásobek, trojnásobek, …zadaných čísel</a:t>
            </a:r>
          </a:p>
          <a:p>
            <a:r>
              <a:rPr lang="cs-CZ" dirty="0" smtClean="0"/>
              <a:t>Lze využít po vytištění jako </a:t>
            </a:r>
            <a:r>
              <a:rPr lang="cs-CZ" smtClean="0"/>
              <a:t>pracovní listy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Učebnice Matematiky pro 3. ročník, 2. díl</a:t>
            </a:r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</a:t>
            </a:r>
            <a:r>
              <a:rPr lang="cs-CZ" dirty="0" err="1" smtClean="0"/>
              <a:t>.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r>
              <a:rPr lang="cs-CZ" dirty="0" smtClean="0"/>
              <a:t>RNDr</a:t>
            </a:r>
            <a:r>
              <a:rPr lang="cs-CZ" dirty="0"/>
              <a:t>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/>
              <a:t>Vydáno v nakladatelství Alter v roce </a:t>
            </a:r>
            <a:r>
              <a:rPr lang="cs-CZ" dirty="0" smtClean="0"/>
              <a:t>2006</a:t>
            </a:r>
            <a:endParaRPr lang="cs-CZ" dirty="0"/>
          </a:p>
          <a:p>
            <a:endParaRPr lang="cs-CZ" dirty="0"/>
          </a:p>
          <a:p>
            <a:r>
              <a:rPr lang="cs-CZ" dirty="0"/>
              <a:t>Obrázky: zdroj klipart </a:t>
            </a:r>
            <a:r>
              <a:rPr lang="cs-CZ" dirty="0" smtClean="0"/>
              <a:t>Microsoft: 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4211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vypočítáme  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131024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Polovinu daného čísla vypočítáme tak, že dané číslo vydělíme dvěma.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Třetinu …</a:t>
            </a:r>
          </a:p>
          <a:p>
            <a:r>
              <a:rPr lang="cs-CZ" dirty="0" smtClean="0"/>
              <a:t>Čtvrtinu …</a:t>
            </a:r>
          </a:p>
          <a:p>
            <a:r>
              <a:rPr lang="cs-CZ" dirty="0" smtClean="0"/>
              <a:t>Pětinu …</a:t>
            </a:r>
          </a:p>
          <a:p>
            <a:r>
              <a:rPr lang="cs-CZ" dirty="0" smtClean="0"/>
              <a:t>Šestinu … </a:t>
            </a:r>
          </a:p>
          <a:p>
            <a:r>
              <a:rPr lang="cs-CZ" dirty="0" smtClean="0"/>
              <a:t>Sedminu …</a:t>
            </a:r>
          </a:p>
          <a:p>
            <a:r>
              <a:rPr lang="cs-CZ" dirty="0" smtClean="0"/>
              <a:t>Osminu …</a:t>
            </a:r>
          </a:p>
          <a:p>
            <a:r>
              <a:rPr lang="cs-CZ" dirty="0" smtClean="0"/>
              <a:t>Devítinu … </a:t>
            </a:r>
          </a:p>
          <a:p>
            <a:r>
              <a:rPr lang="cs-CZ" dirty="0" smtClean="0"/>
              <a:t>Desetinu …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958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vypočítáme   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3" y="1556792"/>
            <a:ext cx="4608512" cy="463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63805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danému číslu vypočítej: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6754845"/>
              </p:ext>
            </p:extLst>
          </p:nvPr>
        </p:nvGraphicFramePr>
        <p:xfrm>
          <a:off x="1619672" y="3212976"/>
          <a:ext cx="5025752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4008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Polovinu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Dané číslo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Čtvrtinu</a:t>
                      </a:r>
                    </a:p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8293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danému číslu vypočítej: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48482298"/>
              </p:ext>
            </p:extLst>
          </p:nvPr>
        </p:nvGraphicFramePr>
        <p:xfrm>
          <a:off x="1475656" y="3068960"/>
          <a:ext cx="54578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šestinásobek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čtyřnásobek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6674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rozkrojíš koláč?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83568" y="2780928"/>
            <a:ext cx="1994520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7162" y="2780928"/>
            <a:ext cx="2017713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8"/>
            <a:ext cx="2017713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2132856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poloviny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2132856"/>
            <a:ext cx="1409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čtvrtiny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132856"/>
            <a:ext cx="132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osminy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680828" y="2780928"/>
            <a:ext cx="0" cy="204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1026" idx="0"/>
            <a:endCxn id="1026" idx="2"/>
          </p:cNvCxnSpPr>
          <p:nvPr/>
        </p:nvCxnSpPr>
        <p:spPr>
          <a:xfrm>
            <a:off x="4506019" y="2780928"/>
            <a:ext cx="0" cy="204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1026" idx="1"/>
            <a:endCxn id="1026" idx="3"/>
          </p:cNvCxnSpPr>
          <p:nvPr/>
        </p:nvCxnSpPr>
        <p:spPr>
          <a:xfrm>
            <a:off x="3497162" y="3802485"/>
            <a:ext cx="2017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1027" idx="0"/>
            <a:endCxn id="1027" idx="2"/>
          </p:cNvCxnSpPr>
          <p:nvPr/>
        </p:nvCxnSpPr>
        <p:spPr>
          <a:xfrm>
            <a:off x="6949009" y="2780928"/>
            <a:ext cx="0" cy="204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027" idx="1"/>
          </p:cNvCxnSpPr>
          <p:nvPr/>
        </p:nvCxnSpPr>
        <p:spPr>
          <a:xfrm>
            <a:off x="5940152" y="3802485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300192" y="3068960"/>
            <a:ext cx="132921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300192" y="3068960"/>
            <a:ext cx="132921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C:\Users\08G8\AppData\Local\Microsoft\Windows\Temporary Internet Files\Content.IE5\CL1IGCK4\MC9002289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4664"/>
            <a:ext cx="1838858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984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Vymaluj zadané části: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060848"/>
            <a:ext cx="1224136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46895"/>
            <a:ext cx="124936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60848"/>
            <a:ext cx="124936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797152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Jednu polovinu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4797152"/>
            <a:ext cx="1770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Jednu čtvrtinu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4797152"/>
            <a:ext cx="1770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Jednu čtvrtinu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115616" y="2060848"/>
            <a:ext cx="1224136" cy="2102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563888" y="2060848"/>
            <a:ext cx="1249363" cy="2116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563888" y="2060848"/>
            <a:ext cx="1249363" cy="2116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2051" idx="0"/>
            <a:endCxn id="2051" idx="2"/>
          </p:cNvCxnSpPr>
          <p:nvPr/>
        </p:nvCxnSpPr>
        <p:spPr>
          <a:xfrm>
            <a:off x="6564834" y="2060848"/>
            <a:ext cx="0" cy="2116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2051" idx="1"/>
            <a:endCxn id="2051" idx="3"/>
          </p:cNvCxnSpPr>
          <p:nvPr/>
        </p:nvCxnSpPr>
        <p:spPr>
          <a:xfrm>
            <a:off x="5940152" y="3118917"/>
            <a:ext cx="12493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8131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Které číslo má následující vlastnost?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Jestliže od tohoto čísla odečtu dvě, rovná se to polovině tohoto čísla.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dané číslo je 4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2040" y="2420888"/>
            <a:ext cx="2304256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polovina čísla =2</a:t>
            </a:r>
            <a:endParaRPr lang="cs-CZ" dirty="0"/>
          </a:p>
        </p:txBody>
      </p:sp>
      <p:cxnSp>
        <p:nvCxnSpPr>
          <p:cNvPr id="7" name="Přímá spojnice 6"/>
          <p:cNvCxnSpPr>
            <a:stCxn id="5" idx="0"/>
            <a:endCxn id="5" idx="2"/>
          </p:cNvCxnSpPr>
          <p:nvPr/>
        </p:nvCxnSpPr>
        <p:spPr>
          <a:xfrm>
            <a:off x="6084168" y="2420888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8875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226</Words>
  <Application>Microsoft Office PowerPoint</Application>
  <PresentationFormat>Předvádění na obrazovce (4:3)</PresentationFormat>
  <Paragraphs>68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 a citace</vt:lpstr>
      <vt:lpstr>Jak vypočítáme   ?</vt:lpstr>
      <vt:lpstr>Jak vypočítáme   ?</vt:lpstr>
      <vt:lpstr>K danému číslu vypočítej:</vt:lpstr>
      <vt:lpstr>K danému číslu vypočítej:</vt:lpstr>
      <vt:lpstr>Jak rozkrojíš koláč? </vt:lpstr>
      <vt:lpstr>Vymaluj zadané části: </vt:lpstr>
      <vt:lpstr>Které číslo má následující vlastnost?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8</cp:revision>
  <dcterms:created xsi:type="dcterms:W3CDTF">2012-05-12T11:03:04Z</dcterms:created>
  <dcterms:modified xsi:type="dcterms:W3CDTF">2013-07-27T06:52:35Z</dcterms:modified>
</cp:coreProperties>
</file>