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VY_32_INOVACE_30_MATEMATIKA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oříšky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7EE6F9-D54E-4B6B-8D2E-F66E2B393604}" type="presOf" srcId="{D8197B8C-B260-4A16-BDF4-0947B075E274}" destId="{25B08C86-7E15-44DC-BE7F-FFB55DD49D12}" srcOrd="0" destOrd="0" presId="urn:microsoft.com/office/officeart/2005/8/layout/target3"/>
    <dgm:cxn modelId="{45CC0C9C-48C2-4BA4-A543-EEB028A9DE83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4B8B667-3530-48D5-BB33-E2396709B04E}" type="presOf" srcId="{D1B46980-6531-4606-95E6-44980827E919}" destId="{2BE915AB-18AA-4053-B92C-3BFC9ED204BB}" srcOrd="1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6BBF8469-85A7-45EC-A362-3F800F304E51}" type="presOf" srcId="{D8197B8C-B260-4A16-BDF4-0947B075E274}" destId="{5A5FFA88-C948-4069-8E93-59FA12366E83}" srcOrd="1" destOrd="0" presId="urn:microsoft.com/office/officeart/2005/8/layout/target3"/>
    <dgm:cxn modelId="{DE02163D-CFA9-439F-8EB7-2FC2F6F58C78}" type="presOf" srcId="{757F3AB3-0718-4624-B441-E567A8F0AB56}" destId="{333A1088-737F-45CB-B68E-254E46348037}" srcOrd="0" destOrd="0" presId="urn:microsoft.com/office/officeart/2005/8/layout/target3"/>
    <dgm:cxn modelId="{74DC7EC6-8590-419A-BB29-B5DD12EAB90A}" type="presOf" srcId="{A528AE99-982B-4758-9459-AE018AD6ED33}" destId="{A1665320-E609-4A4A-911D-3804C5A40BC5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666FC1D-9E39-4AD2-AD1A-F7C987EA993E}" type="presOf" srcId="{4C35D32F-0EAB-4CD7-82EE-45574DC2A586}" destId="{8BEBB6EC-1DAA-4CAC-8A25-BC0FCBD5DBD5}" srcOrd="0" destOrd="0" presId="urn:microsoft.com/office/officeart/2005/8/layout/target3"/>
    <dgm:cxn modelId="{38F50FDD-158B-43D9-9BF6-A5BDFF4346E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2CD99E1-B6EB-47CB-946D-DF539060CF47}" type="presOf" srcId="{D1D4F407-5343-4D3F-B5B9-D407B03CAEB4}" destId="{AED2198E-93D5-4001-81B4-73124B309672}" srcOrd="1" destOrd="0" presId="urn:microsoft.com/office/officeart/2005/8/layout/target3"/>
    <dgm:cxn modelId="{BCF07E56-F831-4204-B5F1-2DEF97B41FFF}" type="presOf" srcId="{B651F6E3-6281-48DB-9319-2AEAFDAE7572}" destId="{619D679B-A015-4ECF-8348-D1034C574F40}" srcOrd="0" destOrd="0" presId="urn:microsoft.com/office/officeart/2005/8/layout/target3"/>
    <dgm:cxn modelId="{4AD8F52E-89E9-46C4-ABD4-47094C587A66}" type="presOf" srcId="{A528AE99-982B-4758-9459-AE018AD6ED33}" destId="{ADD15C17-EB9D-4A31-B8A8-7BA408E425EB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39BA72E-4642-4301-B3C1-1CD1BC8820D9}" type="presOf" srcId="{D1B46980-6531-4606-95E6-44980827E919}" destId="{6140AFEC-043D-4C43-A2F9-D0F5331DF3A3}" srcOrd="0" destOrd="0" presId="urn:microsoft.com/office/officeart/2005/8/layout/target3"/>
    <dgm:cxn modelId="{8B6A0BB3-247E-48F4-850F-C6E23A4B2F14}" type="presOf" srcId="{D1D4F407-5343-4D3F-B5B9-D407B03CAEB4}" destId="{D005CE8C-CC26-4C3E-AC11-E15060ECD759}" srcOrd="0" destOrd="0" presId="urn:microsoft.com/office/officeart/2005/8/layout/target3"/>
    <dgm:cxn modelId="{347F0CE8-46F7-4840-A026-AE7C9279EA8E}" type="presParOf" srcId="{333A1088-737F-45CB-B68E-254E46348037}" destId="{F5ABB229-8D3B-4694-996A-96F23CF14429}" srcOrd="0" destOrd="0" presId="urn:microsoft.com/office/officeart/2005/8/layout/target3"/>
    <dgm:cxn modelId="{B466657A-1B7A-442A-A7D4-828E9264DE89}" type="presParOf" srcId="{333A1088-737F-45CB-B68E-254E46348037}" destId="{F41139FD-01EE-4571-8B17-4FB00FC51163}" srcOrd="1" destOrd="0" presId="urn:microsoft.com/office/officeart/2005/8/layout/target3"/>
    <dgm:cxn modelId="{279276AB-82DC-48AC-9E5D-EC9B19E44E3C}" type="presParOf" srcId="{333A1088-737F-45CB-B68E-254E46348037}" destId="{D005CE8C-CC26-4C3E-AC11-E15060ECD759}" srcOrd="2" destOrd="0" presId="urn:microsoft.com/office/officeart/2005/8/layout/target3"/>
    <dgm:cxn modelId="{078E9910-EE39-463F-A6BF-5A70F328B8E9}" type="presParOf" srcId="{333A1088-737F-45CB-B68E-254E46348037}" destId="{2C702D82-9B77-49B7-9568-BB8EB47C3372}" srcOrd="3" destOrd="0" presId="urn:microsoft.com/office/officeart/2005/8/layout/target3"/>
    <dgm:cxn modelId="{4B91F438-EDF7-4BFD-B8F6-ECDAA5AB0F05}" type="presParOf" srcId="{333A1088-737F-45CB-B68E-254E46348037}" destId="{A52A0455-90FF-4808-ABD0-F02540D31D5A}" srcOrd="4" destOrd="0" presId="urn:microsoft.com/office/officeart/2005/8/layout/target3"/>
    <dgm:cxn modelId="{79DB36F6-8839-4A98-887E-416D3A84942D}" type="presParOf" srcId="{333A1088-737F-45CB-B68E-254E46348037}" destId="{6140AFEC-043D-4C43-A2F9-D0F5331DF3A3}" srcOrd="5" destOrd="0" presId="urn:microsoft.com/office/officeart/2005/8/layout/target3"/>
    <dgm:cxn modelId="{92531BC4-2711-48CB-85C0-DF682AD0AF46}" type="presParOf" srcId="{333A1088-737F-45CB-B68E-254E46348037}" destId="{9358AC05-5D7D-4327-9F80-1AD486AEA664}" srcOrd="6" destOrd="0" presId="urn:microsoft.com/office/officeart/2005/8/layout/target3"/>
    <dgm:cxn modelId="{150F10B5-4B86-4225-8691-02D09FBB0B03}" type="presParOf" srcId="{333A1088-737F-45CB-B68E-254E46348037}" destId="{313FC574-E1CD-4FB4-B054-0B805CE0447D}" srcOrd="7" destOrd="0" presId="urn:microsoft.com/office/officeart/2005/8/layout/target3"/>
    <dgm:cxn modelId="{0055E0A2-AF62-4FB2-B4AE-67B4FE00662E}" type="presParOf" srcId="{333A1088-737F-45CB-B68E-254E46348037}" destId="{619D679B-A015-4ECF-8348-D1034C574F40}" srcOrd="8" destOrd="0" presId="urn:microsoft.com/office/officeart/2005/8/layout/target3"/>
    <dgm:cxn modelId="{B9107CD8-EAB3-4741-ACCA-1FBC68C861BB}" type="presParOf" srcId="{333A1088-737F-45CB-B68E-254E46348037}" destId="{322283A8-4A27-4CDA-BAE3-F381106A9174}" srcOrd="9" destOrd="0" presId="urn:microsoft.com/office/officeart/2005/8/layout/target3"/>
    <dgm:cxn modelId="{FD49DBBA-21D7-4EBB-B7A2-407FEA0CC77D}" type="presParOf" srcId="{333A1088-737F-45CB-B68E-254E46348037}" destId="{FFC9F71D-1B4F-4AD9-A4A6-86ADEFC8AF5C}" srcOrd="10" destOrd="0" presId="urn:microsoft.com/office/officeart/2005/8/layout/target3"/>
    <dgm:cxn modelId="{DDD6A047-8C83-467D-A0A5-154D6130B771}" type="presParOf" srcId="{333A1088-737F-45CB-B68E-254E46348037}" destId="{25B08C86-7E15-44DC-BE7F-FFB55DD49D12}" srcOrd="11" destOrd="0" presId="urn:microsoft.com/office/officeart/2005/8/layout/target3"/>
    <dgm:cxn modelId="{C06E11E1-2DC2-4193-BBC0-AE30D9EB9C2F}" type="presParOf" srcId="{333A1088-737F-45CB-B68E-254E46348037}" destId="{76644BE8-9D7C-4C09-B250-3D10AF48CBB7}" srcOrd="12" destOrd="0" presId="urn:microsoft.com/office/officeart/2005/8/layout/target3"/>
    <dgm:cxn modelId="{709EF6EF-D7EF-4DA1-9AC6-EDEB8F1E1AC4}" type="presParOf" srcId="{333A1088-737F-45CB-B68E-254E46348037}" destId="{EE85B701-7295-41C0-BA7A-34D3756A2AE6}" srcOrd="13" destOrd="0" presId="urn:microsoft.com/office/officeart/2005/8/layout/target3"/>
    <dgm:cxn modelId="{18C1E635-9F05-49C4-8F51-F1F20DC0ECB5}" type="presParOf" srcId="{333A1088-737F-45CB-B68E-254E46348037}" destId="{8BEBB6EC-1DAA-4CAC-8A25-BC0FCBD5DBD5}" srcOrd="14" destOrd="0" presId="urn:microsoft.com/office/officeart/2005/8/layout/target3"/>
    <dgm:cxn modelId="{F82F0E35-3BAF-44BC-A99E-93F9CD77D9A0}" type="presParOf" srcId="{333A1088-737F-45CB-B68E-254E46348037}" destId="{CDAFC61C-0423-4B42-A0B6-5AD4A8673C59}" srcOrd="15" destOrd="0" presId="urn:microsoft.com/office/officeart/2005/8/layout/target3"/>
    <dgm:cxn modelId="{CD7CC7B5-4BF8-40C2-BD44-8471D82609A0}" type="presParOf" srcId="{333A1088-737F-45CB-B68E-254E46348037}" destId="{6F3496AD-BFB3-4316-A25D-987A8C194B6B}" srcOrd="16" destOrd="0" presId="urn:microsoft.com/office/officeart/2005/8/layout/target3"/>
    <dgm:cxn modelId="{95E899A4-9956-4AF0-9C34-2CDD30F221F5}" type="presParOf" srcId="{333A1088-737F-45CB-B68E-254E46348037}" destId="{ADD15C17-EB9D-4A31-B8A8-7BA408E425EB}" srcOrd="17" destOrd="0" presId="urn:microsoft.com/office/officeart/2005/8/layout/target3"/>
    <dgm:cxn modelId="{EF27A047-E187-4A82-839E-682BDD36F74F}" type="presParOf" srcId="{333A1088-737F-45CB-B68E-254E46348037}" destId="{AED2198E-93D5-4001-81B4-73124B309672}" srcOrd="18" destOrd="0" presId="urn:microsoft.com/office/officeart/2005/8/layout/target3"/>
    <dgm:cxn modelId="{3895BD73-117B-42B7-AEE7-6EA41A3082C7}" type="presParOf" srcId="{333A1088-737F-45CB-B68E-254E46348037}" destId="{2BE915AB-18AA-4053-B92C-3BFC9ED204BB}" srcOrd="19" destOrd="0" presId="urn:microsoft.com/office/officeart/2005/8/layout/target3"/>
    <dgm:cxn modelId="{51E39E11-6773-4981-979A-1F925F390417}" type="presParOf" srcId="{333A1088-737F-45CB-B68E-254E46348037}" destId="{6BB5E863-4638-4E1D-BFDE-399D028AC4ED}" srcOrd="20" destOrd="0" presId="urn:microsoft.com/office/officeart/2005/8/layout/target3"/>
    <dgm:cxn modelId="{58C33A50-B878-4BCF-97F7-E66AF8DA257D}" type="presParOf" srcId="{333A1088-737F-45CB-B68E-254E46348037}" destId="{5A5FFA88-C948-4069-8E93-59FA12366E83}" srcOrd="21" destOrd="0" presId="urn:microsoft.com/office/officeart/2005/8/layout/target3"/>
    <dgm:cxn modelId="{1B862CDD-54F7-48BD-B089-EC4F1F178A3A}" type="presParOf" srcId="{333A1088-737F-45CB-B68E-254E46348037}" destId="{890E4F0B-2866-4A3F-A3C7-2A14B1797930}" srcOrd="22" destOrd="0" presId="urn:microsoft.com/office/officeart/2005/8/layout/target3"/>
    <dgm:cxn modelId="{FB7395AF-739B-41B5-8C3F-A2721E175456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VY_32_INOVACE_30_MATEMATIKA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oříšky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23C352-13B7-495C-9B6B-F1900CB50860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232551-E19A-42AB-A791-056FE3EF99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92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443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8108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19195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630481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227855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3258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6542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24105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56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932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214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4215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795226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66286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Procvičování probraného učiva z 3. ročníku ZŠ </a:t>
            </a:r>
            <a:r>
              <a:rPr lang="cs-CZ" dirty="0" smtClean="0"/>
              <a:t>                    na </a:t>
            </a:r>
            <a:r>
              <a:rPr lang="cs-CZ" dirty="0" smtClean="0"/>
              <a:t>problémových úlohách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Učebnice Matematiky pro 3. ročník,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2</a:t>
            </a:r>
            <a:r>
              <a:rPr lang="cs-CZ" dirty="0"/>
              <a:t>. </a:t>
            </a:r>
            <a:r>
              <a:rPr lang="cs-CZ" dirty="0" smtClean="0"/>
              <a:t>a 3 .díl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Autoři: RNDr. Růžena Blažková, </a:t>
            </a:r>
            <a:r>
              <a:rPr lang="cs-CZ" dirty="0" err="1"/>
              <a:t>Csc.</a:t>
            </a:r>
            <a:r>
              <a:rPr lang="cs-CZ" dirty="0"/>
              <a:t>; RNDr. Milena Vaňurová, </a:t>
            </a:r>
            <a:r>
              <a:rPr lang="cs-CZ" dirty="0" err="1"/>
              <a:t>Csc.</a:t>
            </a:r>
            <a:r>
              <a:rPr lang="cs-CZ" dirty="0"/>
              <a:t>; </a:t>
            </a:r>
          </a:p>
          <a:p>
            <a:pPr marL="0" indent="0">
              <a:buNone/>
            </a:pPr>
            <a:r>
              <a:rPr lang="cs-CZ" dirty="0"/>
              <a:t>RNDr. Květoslava Matoušková, </a:t>
            </a:r>
            <a:r>
              <a:rPr lang="cs-CZ" dirty="0" err="1"/>
              <a:t>Csc.</a:t>
            </a:r>
            <a:r>
              <a:rPr lang="cs-CZ" dirty="0"/>
              <a:t>; Hana Staudková</a:t>
            </a:r>
          </a:p>
          <a:p>
            <a:pPr marL="0" indent="0">
              <a:buNone/>
            </a:pPr>
            <a:r>
              <a:rPr lang="cs-CZ" dirty="0"/>
              <a:t>Vydáno v nakladatelství Alter v roce </a:t>
            </a:r>
            <a:r>
              <a:rPr lang="cs-CZ" dirty="0" smtClean="0"/>
              <a:t>2006</a:t>
            </a:r>
          </a:p>
          <a:p>
            <a:r>
              <a:rPr lang="cs-CZ" dirty="0" smtClean="0"/>
              <a:t>Obrázky: klipart </a:t>
            </a:r>
            <a:r>
              <a:rPr lang="cs-CZ" dirty="0" smtClean="0"/>
              <a:t>Microsoft: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7933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71420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Součet tří bezprostředně za sebou jdoucích čísel je 24.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dovedeš tato čísla určit?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636912"/>
            <a:ext cx="6290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Nápověda: urči nejprve 3 stejná čísla, jejichž součet je 24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573016"/>
            <a:ext cx="1157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 : 3 = 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3757682"/>
            <a:ext cx="4206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8 je prostřední z hledaných čísel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4509120"/>
            <a:ext cx="11047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– 1 = 7</a:t>
            </a:r>
          </a:p>
          <a:p>
            <a:r>
              <a:rPr lang="cs-CZ" dirty="0" smtClean="0"/>
              <a:t>8 + 1 = 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5225757"/>
            <a:ext cx="1628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 + 8 + 9 = 24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G8\AppData\Local\Microsoft\Windows\Temporary Internet Files\Content.IE5\56RY4OTM\MC9001127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795163"/>
            <a:ext cx="3597707" cy="1677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366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Hledej číslo, které si myslím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04864"/>
            <a:ext cx="55370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Myslím si číslo.</a:t>
            </a:r>
          </a:p>
          <a:p>
            <a:r>
              <a:rPr lang="cs-CZ" dirty="0" smtClean="0"/>
              <a:t>Když k němu přičtu 12 a potom 80, dostanu 100.</a:t>
            </a:r>
          </a:p>
          <a:p>
            <a:endParaRPr lang="cs-CZ" dirty="0"/>
          </a:p>
          <a:p>
            <a:r>
              <a:rPr lang="cs-CZ" dirty="0" smtClean="0"/>
              <a:t>Které číslo si myslím?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4221088"/>
            <a:ext cx="2419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+ 12 + 80 = 100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4654877"/>
            <a:ext cx="36583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Vracím se zpět: </a:t>
            </a:r>
            <a:r>
              <a:rPr lang="cs-CZ" dirty="0">
                <a:solidFill>
                  <a:srgbClr val="FF0000"/>
                </a:solidFill>
              </a:rPr>
              <a:t>100 - 80 </a:t>
            </a:r>
            <a:r>
              <a:rPr lang="cs-CZ" dirty="0" smtClean="0">
                <a:solidFill>
                  <a:srgbClr val="FF0000"/>
                </a:solidFill>
              </a:rPr>
              <a:t>- 12 </a:t>
            </a:r>
            <a:r>
              <a:rPr lang="cs-CZ" dirty="0">
                <a:solidFill>
                  <a:srgbClr val="FF0000"/>
                </a:solidFill>
              </a:rPr>
              <a:t>= 8</a:t>
            </a:r>
          </a:p>
          <a:p>
            <a:endParaRPr lang="cs-CZ" dirty="0"/>
          </a:p>
        </p:txBody>
      </p:sp>
      <p:pic>
        <p:nvPicPr>
          <p:cNvPr id="2050" name="Picture 2" descr="C:\Users\08G8\AppData\Local\Microsoft\Windows\Temporary Internet Files\Content.IE5\56RY4OTM\MC9001127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7" y="3140967"/>
            <a:ext cx="3165659" cy="1965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2577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Hledej číslo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84784"/>
            <a:ext cx="451437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Které číslo od 1 do 10 má tyto vlastnosti:</a:t>
            </a:r>
          </a:p>
          <a:p>
            <a:endParaRPr lang="cs-CZ" dirty="0" smtClean="0"/>
          </a:p>
          <a:p>
            <a:r>
              <a:rPr lang="cs-CZ" dirty="0" smtClean="0"/>
              <a:t> při dělení číslem 3 dává zbytek 1</a:t>
            </a:r>
          </a:p>
          <a:p>
            <a:endParaRPr lang="cs-CZ" dirty="0"/>
          </a:p>
          <a:p>
            <a:r>
              <a:rPr lang="cs-CZ" dirty="0" smtClean="0"/>
              <a:t>při dělení číslem 5 dává zbytek 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3068960"/>
            <a:ext cx="4812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Vypiš si čísla, která mají první vlastnost: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12982" y="3645024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4, 7, 10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3011" y="4022347"/>
            <a:ext cx="4937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Tato čísla vyzkoušej pro druhou vlastnost: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28973" y="4398533"/>
            <a:ext cx="2585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Vyhovuje pouze číslo 7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G8\AppData\Local\Microsoft\Windows\Temporary Internet Files\Content.IE5\56RY4OTM\MC9001127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22347"/>
            <a:ext cx="3354680" cy="2469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370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kolik </a:t>
            </a:r>
            <a:r>
              <a:rPr lang="cs-CZ" dirty="0"/>
              <a:t>je kachen a kolik králíků?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21220" y="2198680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cs-CZ" b="1" dirty="0" smtClean="0"/>
              <a:t>Počet kachen       počet králíků          počet nohou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220" y="2937344"/>
            <a:ext cx="8345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1                                 14                         1.2+14.4=58  › 46                     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8094" y="2568012"/>
            <a:ext cx="7645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0                                 15                        0+15.4=60      ›46                              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2422" y="3306676"/>
            <a:ext cx="7931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2                                 13                        2.2+13.4=56  › 46                             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1693" y="3676008"/>
            <a:ext cx="8345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3                                 12                        3.2+12.4=54   ›</a:t>
            </a:r>
            <a:r>
              <a:rPr lang="cs-CZ" dirty="0"/>
              <a:t>46</a:t>
            </a:r>
            <a:r>
              <a:rPr lang="cs-CZ" dirty="0" smtClean="0"/>
              <a:t>                      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212" y="4045340"/>
            <a:ext cx="8281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4                                  11                        4.2+11.4=52   ›</a:t>
            </a:r>
            <a:r>
              <a:rPr lang="cs-CZ" dirty="0"/>
              <a:t>46</a:t>
            </a:r>
            <a:r>
              <a:rPr lang="cs-CZ" dirty="0" smtClean="0"/>
              <a:t>                         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345" y="4414672"/>
            <a:ext cx="8281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5                                  10                        5.2+10.4=50   ›46                         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0122" y="4784004"/>
            <a:ext cx="7756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6                                  9                          6.2+9.4=48     ›</a:t>
            </a:r>
            <a:r>
              <a:rPr lang="cs-CZ" dirty="0"/>
              <a:t>46</a:t>
            </a:r>
            <a:r>
              <a:rPr lang="cs-CZ" dirty="0" smtClean="0"/>
              <a:t>                          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25456" y="5173030"/>
            <a:ext cx="7196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 8                         7.2+8.4=46</a:t>
            </a:r>
            <a:r>
              <a:rPr lang="cs-CZ" dirty="0" smtClean="0"/>
              <a:t>                       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3096" y="1124744"/>
            <a:ext cx="74699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Soused Pokorný  chová kachny a králíky. Všechna jeho zvířata mají dohromady 15 hlav a 46 nohou. Kolik je kachen a kolik králíků?</a:t>
            </a:r>
          </a:p>
          <a:p>
            <a:r>
              <a:rPr lang="cs-CZ" dirty="0" smtClean="0"/>
              <a:t>  (</a:t>
            </a:r>
            <a:r>
              <a:rPr lang="cs-CZ" sz="1400" dirty="0" smtClean="0"/>
              <a:t>pomoz si tabulkou)</a:t>
            </a:r>
            <a:endParaRPr lang="cs-CZ" sz="1400" dirty="0"/>
          </a:p>
        </p:txBody>
      </p:sp>
      <p:pic>
        <p:nvPicPr>
          <p:cNvPr id="4099" name="Picture 3" descr="C:\Users\08G8\AppData\Local\Microsoft\Windows\Temporary Internet Files\Content.IE5\CL1IGCK4\MC9001228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968670"/>
            <a:ext cx="2114795" cy="182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2044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Veverka má radost za oříšky, které jste pro ni nasbírali</a:t>
            </a:r>
            <a:endParaRPr lang="cs-CZ" dirty="0"/>
          </a:p>
        </p:txBody>
      </p:sp>
      <p:pic>
        <p:nvPicPr>
          <p:cNvPr id="5122" name="Picture 2" descr="C:\Users\08G8\AppData\Local\Microsoft\Windows\Temporary Internet Files\Content.IE5\J3S0PTLQ\MC900441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5976664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911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354</Words>
  <Application>Microsoft Office PowerPoint</Application>
  <PresentationFormat>Předvádění na obrazovce (4:3)</PresentationFormat>
  <Paragraphs>52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Anotace a citace</vt:lpstr>
      <vt:lpstr>Součet tří bezprostředně za sebou jdoucích čísel je 24.  dovedeš tato čísla určit?</vt:lpstr>
      <vt:lpstr>Hledej číslo, které si myslím</vt:lpstr>
      <vt:lpstr>Hledej číslo</vt:lpstr>
      <vt:lpstr>kolik je kachen a kolik králíků?</vt:lpstr>
      <vt:lpstr>Veverka má radost za oříšky, které jste pro ni nasbírali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9</cp:revision>
  <dcterms:created xsi:type="dcterms:W3CDTF">2012-05-16T13:39:05Z</dcterms:created>
  <dcterms:modified xsi:type="dcterms:W3CDTF">2013-07-27T07:08:01Z</dcterms:modified>
</cp:coreProperties>
</file>