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8" r:id="rId2"/>
    <p:sldId id="259" r:id="rId3"/>
    <p:sldId id="260" r:id="rId4"/>
    <p:sldId id="261" r:id="rId5"/>
    <p:sldId id="262" r:id="rId6"/>
    <p:sldId id="263" r:id="rId7"/>
    <p:sldId id="265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8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?? INOVACE </a:t>
          </a:r>
          <a:r>
            <a:rPr lang="cs-CZ" sz="1400" dirty="0" smtClean="0"/>
            <a:t>02 </a:t>
          </a:r>
          <a:r>
            <a:rPr lang="cs-CZ" sz="1400" dirty="0" smtClean="0"/>
            <a:t>ČLOVĚK A JEHO SVĚT-PŘÍRODOVĚDA 4.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Výrobky a přírodniny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85EF3A-265E-4FB4-BC8A-E6BD64B8EBFB}" type="presOf" srcId="{4C35D32F-0EAB-4CD7-82EE-45574DC2A586}" destId="{8BEBB6EC-1DAA-4CAC-8A25-BC0FCBD5DBD5}" srcOrd="0" destOrd="0" presId="urn:microsoft.com/office/officeart/2005/8/layout/target3"/>
    <dgm:cxn modelId="{6028CB97-AC82-4ECD-BE40-E9AD991A5A62}" type="presOf" srcId="{7D356FD4-5DBA-45B8-83F2-01640ED454D7}" destId="{F217DB88-03EE-4B14-A303-4F9D49C289A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438464D-58B6-437F-8080-928439606C10}" type="presOf" srcId="{B651F6E3-6281-48DB-9319-2AEAFDAE7572}" destId="{619D679B-A015-4ECF-8348-D1034C574F40}" srcOrd="0" destOrd="0" presId="urn:microsoft.com/office/officeart/2005/8/layout/target3"/>
    <dgm:cxn modelId="{8FFD3832-6A1D-4FED-B32E-94284DA3F0AC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6BAFB2E-33EE-4A4C-9655-2F36368EE5DC}" type="presOf" srcId="{757F3AB3-0718-4624-B441-E567A8F0AB56}" destId="{333A1088-737F-45CB-B68E-254E46348037}" srcOrd="0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0E83BEDC-DC5B-4FC5-951B-6BDF6499A72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C38FF75-F049-4DC7-991C-AB7EADD64C16}" type="presOf" srcId="{D1B46980-6531-4606-95E6-44980827E919}" destId="{6140AFEC-043D-4C43-A2F9-D0F5331DF3A3}" srcOrd="0" destOrd="0" presId="urn:microsoft.com/office/officeart/2005/8/layout/target3"/>
    <dgm:cxn modelId="{A186351E-2C3E-4BA4-AD95-70FE5E6430DE}" type="presOf" srcId="{D1B46980-6531-4606-95E6-44980827E919}" destId="{2BE915AB-18AA-4053-B92C-3BFC9ED204BB}" srcOrd="1" destOrd="0" presId="urn:microsoft.com/office/officeart/2005/8/layout/target3"/>
    <dgm:cxn modelId="{80EF1DA6-EAF4-4670-9DB0-E8AF264EB7C2}" type="presOf" srcId="{7D356FD4-5DBA-45B8-83F2-01640ED454D7}" destId="{D0E8B8A9-76C8-445B-9727-5936C7A5778A}" srcOrd="1" destOrd="0" presId="urn:microsoft.com/office/officeart/2005/8/layout/target3"/>
    <dgm:cxn modelId="{1BCE8BD6-8199-44CA-99F1-7389C4E846D4}" type="presOf" srcId="{B651F6E3-6281-48DB-9319-2AEAFDAE7572}" destId="{6BB5E863-4638-4E1D-BFDE-399D028AC4ED}" srcOrd="1" destOrd="0" presId="urn:microsoft.com/office/officeart/2005/8/layout/target3"/>
    <dgm:cxn modelId="{42C6F37E-A4EF-4A50-A894-79CD19BE3BBD}" type="presOf" srcId="{D1D4F407-5343-4D3F-B5B9-D407B03CAEB4}" destId="{D005CE8C-CC26-4C3E-AC11-E15060ECD759}" srcOrd="0" destOrd="0" presId="urn:microsoft.com/office/officeart/2005/8/layout/target3"/>
    <dgm:cxn modelId="{6FBA27A5-EE9B-4489-BA77-6AFF7C6DA480}" type="presParOf" srcId="{333A1088-737F-45CB-B68E-254E46348037}" destId="{F5ABB229-8D3B-4694-996A-96F23CF14429}" srcOrd="0" destOrd="0" presId="urn:microsoft.com/office/officeart/2005/8/layout/target3"/>
    <dgm:cxn modelId="{E95F82F4-9FA8-41D3-BCAF-3FCECD88BDF4}" type="presParOf" srcId="{333A1088-737F-45CB-B68E-254E46348037}" destId="{F41139FD-01EE-4571-8B17-4FB00FC51163}" srcOrd="1" destOrd="0" presId="urn:microsoft.com/office/officeart/2005/8/layout/target3"/>
    <dgm:cxn modelId="{28761E2B-5370-4BCA-8130-4C47828B8054}" type="presParOf" srcId="{333A1088-737F-45CB-B68E-254E46348037}" destId="{D005CE8C-CC26-4C3E-AC11-E15060ECD759}" srcOrd="2" destOrd="0" presId="urn:microsoft.com/office/officeart/2005/8/layout/target3"/>
    <dgm:cxn modelId="{6B34E6DB-48D2-47F5-8CDB-B75BC59F447B}" type="presParOf" srcId="{333A1088-737F-45CB-B68E-254E46348037}" destId="{2C702D82-9B77-49B7-9568-BB8EB47C3372}" srcOrd="3" destOrd="0" presId="urn:microsoft.com/office/officeart/2005/8/layout/target3"/>
    <dgm:cxn modelId="{79997DE3-C97E-4FA4-8225-E63AFEB67B96}" type="presParOf" srcId="{333A1088-737F-45CB-B68E-254E46348037}" destId="{A52A0455-90FF-4808-ABD0-F02540D31D5A}" srcOrd="4" destOrd="0" presId="urn:microsoft.com/office/officeart/2005/8/layout/target3"/>
    <dgm:cxn modelId="{E5075E6B-2E43-4648-8D79-E01A8471FB0E}" type="presParOf" srcId="{333A1088-737F-45CB-B68E-254E46348037}" destId="{6140AFEC-043D-4C43-A2F9-D0F5331DF3A3}" srcOrd="5" destOrd="0" presId="urn:microsoft.com/office/officeart/2005/8/layout/target3"/>
    <dgm:cxn modelId="{2BEE9F63-97AA-40BB-8C9C-385F1AFE5AEB}" type="presParOf" srcId="{333A1088-737F-45CB-B68E-254E46348037}" destId="{9358AC05-5D7D-4327-9F80-1AD486AEA664}" srcOrd="6" destOrd="0" presId="urn:microsoft.com/office/officeart/2005/8/layout/target3"/>
    <dgm:cxn modelId="{FD3D8942-4FE6-4853-8AA8-6B945AEB2432}" type="presParOf" srcId="{333A1088-737F-45CB-B68E-254E46348037}" destId="{313FC574-E1CD-4FB4-B054-0B805CE0447D}" srcOrd="7" destOrd="0" presId="urn:microsoft.com/office/officeart/2005/8/layout/target3"/>
    <dgm:cxn modelId="{CE286A43-D9B5-4D3F-8052-666C9C980A4B}" type="presParOf" srcId="{333A1088-737F-45CB-B68E-254E46348037}" destId="{619D679B-A015-4ECF-8348-D1034C574F40}" srcOrd="8" destOrd="0" presId="urn:microsoft.com/office/officeart/2005/8/layout/target3"/>
    <dgm:cxn modelId="{3AF8F315-8164-4999-B50F-F92690531380}" type="presParOf" srcId="{333A1088-737F-45CB-B68E-254E46348037}" destId="{5EADEC68-DC27-4179-998F-15CD834808A2}" srcOrd="9" destOrd="0" presId="urn:microsoft.com/office/officeart/2005/8/layout/target3"/>
    <dgm:cxn modelId="{F8DE3300-28B1-4783-9CBC-ECF123A06C1E}" type="presParOf" srcId="{333A1088-737F-45CB-B68E-254E46348037}" destId="{B8578831-437F-4501-8ADE-AE2A1799C643}" srcOrd="10" destOrd="0" presId="urn:microsoft.com/office/officeart/2005/8/layout/target3"/>
    <dgm:cxn modelId="{A2BB0429-0EDA-4AAC-B1F0-96F639FBBA47}" type="presParOf" srcId="{333A1088-737F-45CB-B68E-254E46348037}" destId="{F217DB88-03EE-4B14-A303-4F9D49C289A7}" srcOrd="11" destOrd="0" presId="urn:microsoft.com/office/officeart/2005/8/layout/target3"/>
    <dgm:cxn modelId="{91D725AD-638A-4A82-8DC9-7F16FAAC2527}" type="presParOf" srcId="{333A1088-737F-45CB-B68E-254E46348037}" destId="{76644BE8-9D7C-4C09-B250-3D10AF48CBB7}" srcOrd="12" destOrd="0" presId="urn:microsoft.com/office/officeart/2005/8/layout/target3"/>
    <dgm:cxn modelId="{5F0768F4-FEC9-4A6A-8E94-8840B5D767F0}" type="presParOf" srcId="{333A1088-737F-45CB-B68E-254E46348037}" destId="{EE85B701-7295-41C0-BA7A-34D3756A2AE6}" srcOrd="13" destOrd="0" presId="urn:microsoft.com/office/officeart/2005/8/layout/target3"/>
    <dgm:cxn modelId="{C30184DD-8788-46C4-85B3-22F9B1E7AFC6}" type="presParOf" srcId="{333A1088-737F-45CB-B68E-254E46348037}" destId="{8BEBB6EC-1DAA-4CAC-8A25-BC0FCBD5DBD5}" srcOrd="14" destOrd="0" presId="urn:microsoft.com/office/officeart/2005/8/layout/target3"/>
    <dgm:cxn modelId="{28F29091-791A-4E75-AB51-10A3BCD368FB}" type="presParOf" srcId="{333A1088-737F-45CB-B68E-254E46348037}" destId="{AED2198E-93D5-4001-81B4-73124B309672}" srcOrd="15" destOrd="0" presId="urn:microsoft.com/office/officeart/2005/8/layout/target3"/>
    <dgm:cxn modelId="{A3BCE180-0C4E-488C-A905-66A794D7CEAB}" type="presParOf" srcId="{333A1088-737F-45CB-B68E-254E46348037}" destId="{2BE915AB-18AA-4053-B92C-3BFC9ED204BB}" srcOrd="16" destOrd="0" presId="urn:microsoft.com/office/officeart/2005/8/layout/target3"/>
    <dgm:cxn modelId="{A00725A9-D056-4A11-A32C-536778B33DD8}" type="presParOf" srcId="{333A1088-737F-45CB-B68E-254E46348037}" destId="{6BB5E863-4638-4E1D-BFDE-399D028AC4ED}" srcOrd="17" destOrd="0" presId="urn:microsoft.com/office/officeart/2005/8/layout/target3"/>
    <dgm:cxn modelId="{C7E9D23C-91D5-4C96-8DF9-52D4818B11AB}" type="presParOf" srcId="{333A1088-737F-45CB-B68E-254E46348037}" destId="{D0E8B8A9-76C8-445B-9727-5936C7A5778A}" srcOrd="18" destOrd="0" presId="urn:microsoft.com/office/officeart/2005/8/layout/target3"/>
    <dgm:cxn modelId="{F23B34BA-342B-4C4C-B0BD-8C5CDCB7C94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?? INOVACE </a:t>
          </a:r>
          <a:r>
            <a:rPr lang="cs-CZ" sz="1400" kern="1200" dirty="0" smtClean="0"/>
            <a:t>02 </a:t>
          </a:r>
          <a:r>
            <a:rPr lang="cs-CZ" sz="1400" kern="1200" dirty="0" smtClean="0"/>
            <a:t>ČLOVĚK A JEHO SVĚT-PŘÍRODOVĚDA 4.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Výrobky a přírodniny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B09E68-A13F-4390-87FE-3A3DA772BCF2}" type="datetimeFigureOut">
              <a:rPr lang="cs-CZ" smtClean="0"/>
              <a:t>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CE548-5609-43E6-BE48-0E11B8933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694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532956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907293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3.11.2012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196332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20852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172216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486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388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3013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461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0013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3.11.2012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023835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5873FB6-6501-464B-9F2B-25367A57543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D1B4AC-4805-445E-867E-E1291E1B2356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78859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8971624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55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Žáci si z 3. ročníku </a:t>
            </a:r>
            <a:r>
              <a:rPr lang="cs-CZ" smtClean="0"/>
              <a:t>zopakují a </a:t>
            </a:r>
            <a:r>
              <a:rPr lang="cs-CZ" dirty="0" smtClean="0"/>
              <a:t>procvičí rozlišování věcí kolem sebe na lidské výtvory a na věci vytvořené přírodou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Prvouka pro 3.ročník ZŠ, 2.díl,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RNDr. Pavel Augusta,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nakladatelství Alter,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Praha 1994</a:t>
            </a:r>
          </a:p>
          <a:p>
            <a:r>
              <a:rPr lang="cs-CZ" dirty="0" smtClean="0"/>
              <a:t>Přírodověda 4.ročník,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Dr. et RNDr. Jaroslav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Jurčák a kol.,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nakladatelství </a:t>
            </a:r>
            <a:r>
              <a:rPr lang="cs-CZ" dirty="0" err="1" smtClean="0"/>
              <a:t>Prodos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Olomouc 1996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97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přírodniny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7470" y="1895329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Pocházejí přímo z přírody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35696" y="3140968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ŽIVÉ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29249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NEŽIVÉ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716016" y="2214156"/>
            <a:ext cx="792088" cy="710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411760" y="2264661"/>
            <a:ext cx="1584176" cy="8449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619672" y="4077072"/>
            <a:ext cx="1358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živočichové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65313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96136" y="3933056"/>
            <a:ext cx="675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voda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96136" y="4797152"/>
            <a:ext cx="907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vzduch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5589240"/>
            <a:ext cx="3283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orniny, minerály, půda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19672" y="531050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houby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419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03848" y="2060848"/>
            <a:ext cx="2329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še, co vyrobil člověk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03848" y="3140968"/>
            <a:ext cx="2524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yrábíme ze surovin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4221088"/>
            <a:ext cx="850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drojem surovin jsou zase živé a neživé přírodniny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88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Urči, co je přírodnina a co výrobek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31840" y="2204864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uhlí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3068960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sešit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2060848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televizor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191683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jablko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4149080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sklenička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29945" y="3253626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déšť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5976" y="4077072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svetr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36296" y="2245514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pastelka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236296" y="4149080"/>
            <a:ext cx="527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4869160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myš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39407" y="5238492"/>
            <a:ext cx="830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člověk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331640" y="5607824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vana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447706" y="3789040"/>
            <a:ext cx="2449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eramická hlína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948264" y="3253626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p</a:t>
            </a:r>
            <a:r>
              <a:rPr lang="cs-CZ" dirty="0" err="1" smtClean="0"/>
              <a:t>et</a:t>
            </a:r>
            <a:r>
              <a:rPr lang="cs-CZ" dirty="0" smtClean="0"/>
              <a:t> láhev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6237312"/>
            <a:ext cx="3384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Živé přírodniny označ červeně.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863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Urči, co je přírodnina a co výrobek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31840" y="2204864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uhlí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3068960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sešit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2060848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televizor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191683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heavy" dirty="0" smtClean="0">
                <a:uFill>
                  <a:solidFill>
                    <a:srgbClr val="FF0000"/>
                  </a:solidFill>
                </a:uFill>
              </a:rPr>
              <a:t>jablko</a:t>
            </a:r>
            <a:endParaRPr lang="cs-CZ" u="heavy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4149080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sklenička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29945" y="3253626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heavy" dirty="0" smtClean="0">
                <a:uFill>
                  <a:solidFill>
                    <a:srgbClr val="FF0000"/>
                  </a:solidFill>
                </a:uFill>
              </a:rPr>
              <a:t>déšť</a:t>
            </a:r>
            <a:endParaRPr lang="cs-CZ" u="heavy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55976" y="4077072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svetr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36296" y="2245514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pastelka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236296" y="4149080"/>
            <a:ext cx="527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heavy" dirty="0" smtClean="0">
                <a:uFill>
                  <a:solidFill>
                    <a:srgbClr val="FF0000"/>
                  </a:solidFill>
                </a:uFill>
              </a:rPr>
              <a:t>pes</a:t>
            </a:r>
            <a:endParaRPr lang="cs-CZ" u="heavy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4869160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heavy" dirty="0" smtClean="0">
                <a:uFill>
                  <a:solidFill>
                    <a:srgbClr val="FF0000"/>
                  </a:solidFill>
                </a:uFill>
              </a:rPr>
              <a:t>myš</a:t>
            </a:r>
            <a:endParaRPr lang="cs-CZ" u="heavy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39407" y="5238492"/>
            <a:ext cx="830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heavy" dirty="0" smtClean="0">
                <a:uFill>
                  <a:solidFill>
                    <a:srgbClr val="FF0000"/>
                  </a:solidFill>
                </a:uFill>
              </a:rPr>
              <a:t>člověk</a:t>
            </a:r>
            <a:endParaRPr lang="cs-CZ" u="heavy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31640" y="5607824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vana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22837" y="3789040"/>
            <a:ext cx="227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heavy" dirty="0">
                <a:uFill>
                  <a:solidFill>
                    <a:srgbClr val="FF0000"/>
                  </a:solidFill>
                </a:uFill>
              </a:rPr>
              <a:t>k</a:t>
            </a:r>
            <a:r>
              <a:rPr lang="cs-CZ" u="heavy" dirty="0" smtClean="0">
                <a:uFill>
                  <a:solidFill>
                    <a:srgbClr val="FF0000"/>
                  </a:solidFill>
                </a:uFill>
              </a:rPr>
              <a:t>eramická</a:t>
            </a:r>
            <a:r>
              <a:rPr lang="cs-CZ" dirty="0" smtClean="0"/>
              <a:t> </a:t>
            </a:r>
            <a:r>
              <a:rPr lang="cs-CZ" u="heavy" dirty="0" smtClean="0">
                <a:uFill>
                  <a:solidFill>
                    <a:srgbClr val="FF0000"/>
                  </a:solidFill>
                </a:uFill>
              </a:rPr>
              <a:t>hlína</a:t>
            </a:r>
            <a:endParaRPr lang="cs-CZ" u="heavy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48264" y="3253626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p</a:t>
            </a:r>
            <a:r>
              <a:rPr lang="cs-CZ" dirty="0" err="1" smtClean="0"/>
              <a:t>et</a:t>
            </a:r>
            <a:r>
              <a:rPr lang="cs-CZ" dirty="0" smtClean="0"/>
              <a:t> láhev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6237312"/>
            <a:ext cx="3321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Živé přírodniny označ červeně.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584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Praktická cvičení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2204864"/>
            <a:ext cx="742062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 třídě i na vycházce pozorujte předměty, které vyrobil člověk.</a:t>
            </a:r>
          </a:p>
          <a:p>
            <a:endParaRPr lang="cs-CZ" dirty="0" smtClean="0"/>
          </a:p>
          <a:p>
            <a:r>
              <a:rPr lang="cs-CZ" dirty="0" smtClean="0"/>
              <a:t>Ze kterých surovin byly vyrobeny?</a:t>
            </a:r>
          </a:p>
          <a:p>
            <a:endParaRPr lang="cs-CZ" dirty="0" smtClean="0"/>
          </a:p>
          <a:p>
            <a:r>
              <a:rPr lang="cs-CZ" dirty="0" smtClean="0"/>
              <a:t>Snažte se určit, zda tyto suroviny pocházejí za živé nebo neživé přírody.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010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Domácí úkol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1844824"/>
            <a:ext cx="5650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Jmenuj 4 suroviny, které mají původ v živé přírodě.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3068960"/>
            <a:ext cx="5896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 Jmenuj 2 suroviny, které pocházejí z neživé přírody.   </a:t>
            </a:r>
          </a:p>
          <a:p>
            <a:r>
              <a:rPr lang="cs-CZ" dirty="0" smtClean="0"/>
              <a:t>     K čemu je využíváme?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763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266</Words>
  <Application>Microsoft Office PowerPoint</Application>
  <PresentationFormat>Předvádění na obrazovce (4:3)</PresentationFormat>
  <Paragraphs>73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Prezentace aplikace PowerPoint</vt:lpstr>
      <vt:lpstr>Anotace a citace</vt:lpstr>
      <vt:lpstr>přírodniny</vt:lpstr>
      <vt:lpstr>výrobky</vt:lpstr>
      <vt:lpstr>Urči, co je přírodnina a co výrobek</vt:lpstr>
      <vt:lpstr>Urči, co je přírodnina a co výrobek</vt:lpstr>
      <vt:lpstr>Praktická cvičení</vt:lpstr>
      <vt:lpstr>Domácí úkol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8</cp:revision>
  <dcterms:created xsi:type="dcterms:W3CDTF">2012-11-03T09:43:16Z</dcterms:created>
  <dcterms:modified xsi:type="dcterms:W3CDTF">2012-11-03T17:52:07Z</dcterms:modified>
</cp:coreProperties>
</file>