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8" r:id="rId2"/>
    <p:sldId id="259" r:id="rId3"/>
    <p:sldId id="261" r:id="rId4"/>
    <p:sldId id="260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</a:t>
          </a:r>
          <a:r>
            <a:rPr lang="cs-CZ" sz="1400" smtClean="0"/>
            <a:t>VY </a:t>
          </a:r>
          <a:r>
            <a:rPr lang="cs-CZ" sz="1400" smtClean="0"/>
            <a:t>32 INOVACE </a:t>
          </a:r>
          <a:r>
            <a:rPr lang="cs-CZ" sz="1400" smtClean="0"/>
            <a:t>03ČLOVĚK </a:t>
          </a:r>
          <a:r>
            <a:rPr lang="cs-CZ" sz="1400" dirty="0" smtClean="0"/>
            <a:t>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smtClean="0"/>
            <a:t>: Organismy-třídění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1A67D11-9E54-459C-BC3D-041241038FBF}" type="presOf" srcId="{D1B46980-6531-4606-95E6-44980827E919}" destId="{2BE915AB-18AA-4053-B92C-3BFC9ED204BB}" srcOrd="1" destOrd="0" presId="urn:microsoft.com/office/officeart/2005/8/layout/target3"/>
    <dgm:cxn modelId="{07F3806D-FFD6-4A96-B4C6-E4757F9FF023}" type="presOf" srcId="{7D356FD4-5DBA-45B8-83F2-01640ED454D7}" destId="{D0E8B8A9-76C8-445B-9727-5936C7A5778A}" srcOrd="1" destOrd="0" presId="urn:microsoft.com/office/officeart/2005/8/layout/target3"/>
    <dgm:cxn modelId="{9BBB0BBD-2D3F-4EE2-A8F1-0989407C3414}" type="presOf" srcId="{7D356FD4-5DBA-45B8-83F2-01640ED454D7}" destId="{F217DB88-03EE-4B14-A303-4F9D49C289A7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8A56516A-F537-4841-B359-5A3217D5C373}" type="presOf" srcId="{D1D4F407-5343-4D3F-B5B9-D407B03CAEB4}" destId="{D005CE8C-CC26-4C3E-AC11-E15060ECD759}" srcOrd="0" destOrd="0" presId="urn:microsoft.com/office/officeart/2005/8/layout/target3"/>
    <dgm:cxn modelId="{3615134F-9EC4-431E-89BC-B9A69F282204}" type="presOf" srcId="{D1B46980-6531-4606-95E6-44980827E919}" destId="{6140AFEC-043D-4C43-A2F9-D0F5331DF3A3}" srcOrd="0" destOrd="0" presId="urn:microsoft.com/office/officeart/2005/8/layout/target3"/>
    <dgm:cxn modelId="{861870D9-8797-4FD3-9A9F-85390797C706}" type="presOf" srcId="{B651F6E3-6281-48DB-9319-2AEAFDAE7572}" destId="{6BB5E863-4638-4E1D-BFDE-399D028AC4ED}" srcOrd="1" destOrd="0" presId="urn:microsoft.com/office/officeart/2005/8/layout/target3"/>
    <dgm:cxn modelId="{E721B7C5-C22F-4606-9F04-8B8CC1159F20}" type="presOf" srcId="{4C35D32F-0EAB-4CD7-82EE-45574DC2A586}" destId="{8BEBB6EC-1DAA-4CAC-8A25-BC0FCBD5DBD5}" srcOrd="0" destOrd="0" presId="urn:microsoft.com/office/officeart/2005/8/layout/target3"/>
    <dgm:cxn modelId="{26C53F6C-A055-4256-B897-9D68EACE67E4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FC6F6BF-5A96-40A2-A3C7-9E3BE08AF399}" type="presOf" srcId="{4C35D32F-0EAB-4CD7-82EE-45574DC2A586}" destId="{890E4F0B-2866-4A3F-A3C7-2A14B1797930}" srcOrd="1" destOrd="0" presId="urn:microsoft.com/office/officeart/2005/8/layout/target3"/>
    <dgm:cxn modelId="{7EC26AF1-E1F7-43CE-8EA0-7C2EE2CBC9A3}" type="presOf" srcId="{B651F6E3-6281-48DB-9319-2AEAFDAE7572}" destId="{619D679B-A015-4ECF-8348-D1034C574F40}" srcOrd="0" destOrd="0" presId="urn:microsoft.com/office/officeart/2005/8/layout/target3"/>
    <dgm:cxn modelId="{E88B0B85-2A40-4D0B-83CC-88D3784DCF25}" type="presOf" srcId="{757F3AB3-0718-4624-B441-E567A8F0AB56}" destId="{333A1088-737F-45CB-B68E-254E46348037}" srcOrd="0" destOrd="0" presId="urn:microsoft.com/office/officeart/2005/8/layout/target3"/>
    <dgm:cxn modelId="{91B8579B-32E0-44F8-8EEB-E06ABD62578D}" type="presParOf" srcId="{333A1088-737F-45CB-B68E-254E46348037}" destId="{F5ABB229-8D3B-4694-996A-96F23CF14429}" srcOrd="0" destOrd="0" presId="urn:microsoft.com/office/officeart/2005/8/layout/target3"/>
    <dgm:cxn modelId="{A6124009-9571-4591-AC88-237E728DC23A}" type="presParOf" srcId="{333A1088-737F-45CB-B68E-254E46348037}" destId="{F41139FD-01EE-4571-8B17-4FB00FC51163}" srcOrd="1" destOrd="0" presId="urn:microsoft.com/office/officeart/2005/8/layout/target3"/>
    <dgm:cxn modelId="{DE492ED9-C54B-45A2-8D89-216C084286C4}" type="presParOf" srcId="{333A1088-737F-45CB-B68E-254E46348037}" destId="{D005CE8C-CC26-4C3E-AC11-E15060ECD759}" srcOrd="2" destOrd="0" presId="urn:microsoft.com/office/officeart/2005/8/layout/target3"/>
    <dgm:cxn modelId="{2E4E9158-892D-464F-AA52-15FCDBB90B29}" type="presParOf" srcId="{333A1088-737F-45CB-B68E-254E46348037}" destId="{2C702D82-9B77-49B7-9568-BB8EB47C3372}" srcOrd="3" destOrd="0" presId="urn:microsoft.com/office/officeart/2005/8/layout/target3"/>
    <dgm:cxn modelId="{E990D19B-B38A-4CD1-B0B4-5AB321A7F2C8}" type="presParOf" srcId="{333A1088-737F-45CB-B68E-254E46348037}" destId="{A52A0455-90FF-4808-ABD0-F02540D31D5A}" srcOrd="4" destOrd="0" presId="urn:microsoft.com/office/officeart/2005/8/layout/target3"/>
    <dgm:cxn modelId="{3536D14C-8B83-4223-9FAB-07E779816D8F}" type="presParOf" srcId="{333A1088-737F-45CB-B68E-254E46348037}" destId="{6140AFEC-043D-4C43-A2F9-D0F5331DF3A3}" srcOrd="5" destOrd="0" presId="urn:microsoft.com/office/officeart/2005/8/layout/target3"/>
    <dgm:cxn modelId="{50E9D82F-9CD5-420B-A88B-B3C278EBD72A}" type="presParOf" srcId="{333A1088-737F-45CB-B68E-254E46348037}" destId="{9358AC05-5D7D-4327-9F80-1AD486AEA664}" srcOrd="6" destOrd="0" presId="urn:microsoft.com/office/officeart/2005/8/layout/target3"/>
    <dgm:cxn modelId="{9C9887A3-62F6-4044-9E67-1A98A02CA9DD}" type="presParOf" srcId="{333A1088-737F-45CB-B68E-254E46348037}" destId="{313FC574-E1CD-4FB4-B054-0B805CE0447D}" srcOrd="7" destOrd="0" presId="urn:microsoft.com/office/officeart/2005/8/layout/target3"/>
    <dgm:cxn modelId="{9034D382-DE76-4FC6-B6F5-BEF3160F34D6}" type="presParOf" srcId="{333A1088-737F-45CB-B68E-254E46348037}" destId="{619D679B-A015-4ECF-8348-D1034C574F40}" srcOrd="8" destOrd="0" presId="urn:microsoft.com/office/officeart/2005/8/layout/target3"/>
    <dgm:cxn modelId="{99320D1D-671E-4C2F-8677-7EC28218095B}" type="presParOf" srcId="{333A1088-737F-45CB-B68E-254E46348037}" destId="{5EADEC68-DC27-4179-998F-15CD834808A2}" srcOrd="9" destOrd="0" presId="urn:microsoft.com/office/officeart/2005/8/layout/target3"/>
    <dgm:cxn modelId="{C4258E67-ABED-4D32-979F-DEAABA8C03F4}" type="presParOf" srcId="{333A1088-737F-45CB-B68E-254E46348037}" destId="{B8578831-437F-4501-8ADE-AE2A1799C643}" srcOrd="10" destOrd="0" presId="urn:microsoft.com/office/officeart/2005/8/layout/target3"/>
    <dgm:cxn modelId="{FD10CA13-2AAF-4A70-AAE7-F4B83BB16C84}" type="presParOf" srcId="{333A1088-737F-45CB-B68E-254E46348037}" destId="{F217DB88-03EE-4B14-A303-4F9D49C289A7}" srcOrd="11" destOrd="0" presId="urn:microsoft.com/office/officeart/2005/8/layout/target3"/>
    <dgm:cxn modelId="{B76AE431-348D-4387-A5B7-6181E70FC2F0}" type="presParOf" srcId="{333A1088-737F-45CB-B68E-254E46348037}" destId="{76644BE8-9D7C-4C09-B250-3D10AF48CBB7}" srcOrd="12" destOrd="0" presId="urn:microsoft.com/office/officeart/2005/8/layout/target3"/>
    <dgm:cxn modelId="{617DED59-F0F5-4499-9516-1A5E1D085F57}" type="presParOf" srcId="{333A1088-737F-45CB-B68E-254E46348037}" destId="{EE85B701-7295-41C0-BA7A-34D3756A2AE6}" srcOrd="13" destOrd="0" presId="urn:microsoft.com/office/officeart/2005/8/layout/target3"/>
    <dgm:cxn modelId="{93F7A285-341F-4173-9036-9DFECEA5CAB4}" type="presParOf" srcId="{333A1088-737F-45CB-B68E-254E46348037}" destId="{8BEBB6EC-1DAA-4CAC-8A25-BC0FCBD5DBD5}" srcOrd="14" destOrd="0" presId="urn:microsoft.com/office/officeart/2005/8/layout/target3"/>
    <dgm:cxn modelId="{640C394A-B607-4DC1-9C34-18ECBE86C1B8}" type="presParOf" srcId="{333A1088-737F-45CB-B68E-254E46348037}" destId="{AED2198E-93D5-4001-81B4-73124B309672}" srcOrd="15" destOrd="0" presId="urn:microsoft.com/office/officeart/2005/8/layout/target3"/>
    <dgm:cxn modelId="{8A350FDB-3112-488A-9C92-1297E879FA47}" type="presParOf" srcId="{333A1088-737F-45CB-B68E-254E46348037}" destId="{2BE915AB-18AA-4053-B92C-3BFC9ED204BB}" srcOrd="16" destOrd="0" presId="urn:microsoft.com/office/officeart/2005/8/layout/target3"/>
    <dgm:cxn modelId="{F47ABDE4-EB63-47DA-BE38-121B33DABB6A}" type="presParOf" srcId="{333A1088-737F-45CB-B68E-254E46348037}" destId="{6BB5E863-4638-4E1D-BFDE-399D028AC4ED}" srcOrd="17" destOrd="0" presId="urn:microsoft.com/office/officeart/2005/8/layout/target3"/>
    <dgm:cxn modelId="{DEC6C5AD-C711-4783-8468-45B4FDEE6840}" type="presParOf" srcId="{333A1088-737F-45CB-B68E-254E46348037}" destId="{D0E8B8A9-76C8-445B-9727-5936C7A5778A}" srcOrd="18" destOrd="0" presId="urn:microsoft.com/office/officeart/2005/8/layout/target3"/>
    <dgm:cxn modelId="{11363D00-0CA4-4CF0-A063-B53E1C72FDB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smtClean="0"/>
            <a:t>VY </a:t>
          </a:r>
          <a:r>
            <a:rPr lang="cs-CZ" sz="1400" kern="1200" smtClean="0"/>
            <a:t>32 INOVACE </a:t>
          </a:r>
          <a:r>
            <a:rPr lang="cs-CZ" sz="1400" kern="1200" smtClean="0"/>
            <a:t>03ČLOVĚK </a:t>
          </a:r>
          <a:r>
            <a:rPr lang="cs-CZ" sz="1400" kern="1200" dirty="0" smtClean="0"/>
            <a:t>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smtClean="0"/>
            <a:t>: Organismy-třídění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2B3D0E-9620-4407-B676-449D696A4B1E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BC428C-4AD6-4D66-8C01-53E7363F0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6159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567930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730781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0460893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602736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480347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354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008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7705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904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95803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93717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6192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9572154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733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Vysvětlení pojmu organismus</a:t>
            </a:r>
          </a:p>
          <a:p>
            <a:r>
              <a:rPr lang="cs-CZ" dirty="0" smtClean="0"/>
              <a:t>Třídění organismů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Přírodověda 4.ročník,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1996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2861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snímků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060848"/>
            <a:ext cx="74190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http://media4.picsearch.com/is?oWO5x6EiC9mSSBU_O-5gsgAso8mcED75K2vL9Hep5kY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068960"/>
            <a:ext cx="75034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http://media3.picsearch.com/is?nJ9htwACUwxFslmiJ0U9AU-hVk9Splj-MTnyAh3T5dg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077072"/>
            <a:ext cx="77936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http://media1.picsearch.com/is?XMfT1b7RYFXbFGBFuXq60Va1Jj-aM0upLmTcQLQAhuM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46972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ORGANISMUS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Každá živá bytost je složitě uspořádána neboli organizována.</a:t>
            </a:r>
          </a:p>
          <a:p>
            <a:r>
              <a:rPr lang="cs-CZ" dirty="0" smtClean="0"/>
              <a:t>Proto se pro označení živých bytostí vžilo pojmenování</a:t>
            </a:r>
          </a:p>
          <a:p>
            <a:r>
              <a:rPr lang="cs-CZ" dirty="0"/>
              <a:t>o</a:t>
            </a:r>
            <a:r>
              <a:rPr lang="cs-CZ" dirty="0" smtClean="0"/>
              <a:t> r g a n i  s m  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1412776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2971800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62175"/>
            <a:ext cx="1219200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1509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ORGANISMY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R o s t l i n y</a:t>
            </a:r>
          </a:p>
          <a:p>
            <a:endParaRPr lang="cs-CZ" dirty="0"/>
          </a:p>
          <a:p>
            <a:r>
              <a:rPr lang="cs-CZ" dirty="0" smtClean="0"/>
              <a:t>Ž i v o č i ch o v é </a:t>
            </a:r>
          </a:p>
          <a:p>
            <a:endParaRPr lang="cs-CZ" dirty="0"/>
          </a:p>
          <a:p>
            <a:r>
              <a:rPr lang="cs-CZ" dirty="0" smtClean="0"/>
              <a:t>H o u b 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Každý organismus má složitě utvářené tělo, které </a:t>
            </a:r>
          </a:p>
          <a:p>
            <a:endParaRPr lang="cs-CZ" dirty="0"/>
          </a:p>
          <a:p>
            <a:r>
              <a:rPr lang="cs-CZ" dirty="0" smtClean="0"/>
              <a:t>přijímá potravu, </a:t>
            </a:r>
          </a:p>
          <a:p>
            <a:r>
              <a:rPr lang="cs-CZ" dirty="0" smtClean="0"/>
              <a:t>dýchá, </a:t>
            </a:r>
          </a:p>
          <a:p>
            <a:r>
              <a:rPr lang="cs-CZ" dirty="0" smtClean="0"/>
              <a:t>roste a vyvíjí se, </a:t>
            </a:r>
          </a:p>
          <a:p>
            <a:r>
              <a:rPr lang="cs-CZ" dirty="0" smtClean="0"/>
              <a:t>z potravy využívá energii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 pohybu a rozmnožování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2056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Získávají energii ze slunečního záření a živiny            z půdy a vzduchu</a:t>
            </a:r>
            <a:endParaRPr lang="cs-CZ" sz="32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091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Přijímají energii jen  v potravě rostlinného nebo živočišného původu</a:t>
            </a:r>
            <a:endParaRPr lang="cs-CZ" sz="32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4385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678832" cy="52578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Získávají energii a živiny             z rozložených odumřelých těl jiných organismů</a:t>
            </a:r>
            <a:endParaRPr lang="cs-CZ" sz="32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1" r="4281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010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190</Words>
  <Application>Microsoft Office PowerPoint</Application>
  <PresentationFormat>Předvádění na obrazovce (4:3)</PresentationFormat>
  <Paragraphs>42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 a citace</vt:lpstr>
      <vt:lpstr>Zdroje snímků</vt:lpstr>
      <vt:lpstr>ORGANISMUS</vt:lpstr>
      <vt:lpstr>ORGANISMY</vt:lpstr>
      <vt:lpstr>ROSTLINY</vt:lpstr>
      <vt:lpstr>ŽIVOČICHOVÉ</vt:lpstr>
      <vt:lpstr>HOUBY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7</cp:revision>
  <dcterms:created xsi:type="dcterms:W3CDTF">2012-11-03T10:41:16Z</dcterms:created>
  <dcterms:modified xsi:type="dcterms:W3CDTF">2013-07-27T07:27:00Z</dcterms:modified>
</cp:coreProperties>
</file>