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smtClean="0"/>
            <a:t>VY </a:t>
          </a:r>
          <a:r>
            <a:rPr lang="cs-CZ" sz="1400" smtClean="0"/>
            <a:t>32 INOVACE </a:t>
          </a:r>
          <a:r>
            <a:rPr lang="cs-CZ" sz="1400" smtClean="0"/>
            <a:t>06 ČLOVĚK </a:t>
          </a:r>
          <a:r>
            <a:rPr lang="cs-CZ" sz="1400" dirty="0" smtClean="0"/>
            <a:t>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Plané a kulturní rostliny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D4C58B-A814-4FBC-8E8A-FF1F98F86D69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18643F-DC0D-4F02-9B54-43617ACBEAC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775770-D686-4884-9F6D-40A4FDE8FA14}" type="presOf" srcId="{7D356FD4-5DBA-45B8-83F2-01640ED454D7}" destId="{F217DB88-03EE-4B14-A303-4F9D49C289A7}" srcOrd="0" destOrd="0" presId="urn:microsoft.com/office/officeart/2005/8/layout/target3"/>
    <dgm:cxn modelId="{AF2E79BD-C294-43EE-9DC6-A8126B2684A1}" type="presOf" srcId="{757F3AB3-0718-4624-B441-E567A8F0AB56}" destId="{333A1088-737F-45CB-B68E-254E46348037}" srcOrd="0" destOrd="0" presId="urn:microsoft.com/office/officeart/2005/8/layout/target3"/>
    <dgm:cxn modelId="{2E6DFE76-058F-4806-8B76-367B8C1B18BC}" type="presOf" srcId="{4C35D32F-0EAB-4CD7-82EE-45574DC2A586}" destId="{8BEBB6EC-1DAA-4CAC-8A25-BC0FCBD5DBD5}" srcOrd="0" destOrd="0" presId="urn:microsoft.com/office/officeart/2005/8/layout/target3"/>
    <dgm:cxn modelId="{9FE45931-8E50-4B18-9F86-C37BD4F8524B}" type="presOf" srcId="{B651F6E3-6281-48DB-9319-2AEAFDAE7572}" destId="{619D679B-A015-4ECF-8348-D1034C574F40}" srcOrd="0" destOrd="0" presId="urn:microsoft.com/office/officeart/2005/8/layout/target3"/>
    <dgm:cxn modelId="{BFAFD34A-CCB6-4CD8-A8CE-F24FA51E933E}" type="presOf" srcId="{D1D4F407-5343-4D3F-B5B9-D407B03CAEB4}" destId="{D005CE8C-CC26-4C3E-AC11-E15060ECD759}" srcOrd="0" destOrd="0" presId="urn:microsoft.com/office/officeart/2005/8/layout/target3"/>
    <dgm:cxn modelId="{F62AAEF2-9B66-4CA5-A752-FB4A6F5A9681}" type="presOf" srcId="{D1B46980-6531-4606-95E6-44980827E919}" destId="{2BE915AB-18AA-4053-B92C-3BFC9ED204BB}" srcOrd="1" destOrd="0" presId="urn:microsoft.com/office/officeart/2005/8/layout/target3"/>
    <dgm:cxn modelId="{8D4AF3BA-912C-4972-B77B-A3CBBA996075}" type="presOf" srcId="{4C35D32F-0EAB-4CD7-82EE-45574DC2A586}" destId="{890E4F0B-2866-4A3F-A3C7-2A14B1797930}" srcOrd="1" destOrd="0" presId="urn:microsoft.com/office/officeart/2005/8/layout/target3"/>
    <dgm:cxn modelId="{B3521FA6-DE2D-4B4B-9C53-D6C32216FCBE}" type="presOf" srcId="{7D356FD4-5DBA-45B8-83F2-01640ED454D7}" destId="{D0E8B8A9-76C8-445B-9727-5936C7A5778A}" srcOrd="1" destOrd="0" presId="urn:microsoft.com/office/officeart/2005/8/layout/target3"/>
    <dgm:cxn modelId="{6B7F7F22-1B58-4B20-9196-C397AA35193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328714-BAA5-41BC-AE7A-6F9AF9998A62}" type="presParOf" srcId="{333A1088-737F-45CB-B68E-254E46348037}" destId="{F5ABB229-8D3B-4694-996A-96F23CF14429}" srcOrd="0" destOrd="0" presId="urn:microsoft.com/office/officeart/2005/8/layout/target3"/>
    <dgm:cxn modelId="{F2522E5C-9B6F-4DD0-857D-6FDE27E88587}" type="presParOf" srcId="{333A1088-737F-45CB-B68E-254E46348037}" destId="{F41139FD-01EE-4571-8B17-4FB00FC51163}" srcOrd="1" destOrd="0" presId="urn:microsoft.com/office/officeart/2005/8/layout/target3"/>
    <dgm:cxn modelId="{4F5A3E13-59F9-4610-93F1-BE05B652F99C}" type="presParOf" srcId="{333A1088-737F-45CB-B68E-254E46348037}" destId="{D005CE8C-CC26-4C3E-AC11-E15060ECD759}" srcOrd="2" destOrd="0" presId="urn:microsoft.com/office/officeart/2005/8/layout/target3"/>
    <dgm:cxn modelId="{44D19929-AAC0-4996-ACF5-203219AEC097}" type="presParOf" srcId="{333A1088-737F-45CB-B68E-254E46348037}" destId="{2C702D82-9B77-49B7-9568-BB8EB47C3372}" srcOrd="3" destOrd="0" presId="urn:microsoft.com/office/officeart/2005/8/layout/target3"/>
    <dgm:cxn modelId="{D0A51536-1D9F-4F1F-BF04-FD3DB21EAF41}" type="presParOf" srcId="{333A1088-737F-45CB-B68E-254E46348037}" destId="{A52A0455-90FF-4808-ABD0-F02540D31D5A}" srcOrd="4" destOrd="0" presId="urn:microsoft.com/office/officeart/2005/8/layout/target3"/>
    <dgm:cxn modelId="{A7D02CA5-2F61-4556-BEC1-7919F73FFCFC}" type="presParOf" srcId="{333A1088-737F-45CB-B68E-254E46348037}" destId="{6140AFEC-043D-4C43-A2F9-D0F5331DF3A3}" srcOrd="5" destOrd="0" presId="urn:microsoft.com/office/officeart/2005/8/layout/target3"/>
    <dgm:cxn modelId="{99FB178C-5902-4160-8F46-41B7823A3796}" type="presParOf" srcId="{333A1088-737F-45CB-B68E-254E46348037}" destId="{9358AC05-5D7D-4327-9F80-1AD486AEA664}" srcOrd="6" destOrd="0" presId="urn:microsoft.com/office/officeart/2005/8/layout/target3"/>
    <dgm:cxn modelId="{4CEDF270-B9D4-459E-8709-C5A5AD6B89BD}" type="presParOf" srcId="{333A1088-737F-45CB-B68E-254E46348037}" destId="{313FC574-E1CD-4FB4-B054-0B805CE0447D}" srcOrd="7" destOrd="0" presId="urn:microsoft.com/office/officeart/2005/8/layout/target3"/>
    <dgm:cxn modelId="{B013A176-D7CD-450D-8F4C-52A84114D652}" type="presParOf" srcId="{333A1088-737F-45CB-B68E-254E46348037}" destId="{619D679B-A015-4ECF-8348-D1034C574F40}" srcOrd="8" destOrd="0" presId="urn:microsoft.com/office/officeart/2005/8/layout/target3"/>
    <dgm:cxn modelId="{477BFB45-CB23-4C36-895E-AA4194C3E6F4}" type="presParOf" srcId="{333A1088-737F-45CB-B68E-254E46348037}" destId="{5EADEC68-DC27-4179-998F-15CD834808A2}" srcOrd="9" destOrd="0" presId="urn:microsoft.com/office/officeart/2005/8/layout/target3"/>
    <dgm:cxn modelId="{E92FCF77-E208-4034-9A5E-CB431C94F36C}" type="presParOf" srcId="{333A1088-737F-45CB-B68E-254E46348037}" destId="{B8578831-437F-4501-8ADE-AE2A1799C643}" srcOrd="10" destOrd="0" presId="urn:microsoft.com/office/officeart/2005/8/layout/target3"/>
    <dgm:cxn modelId="{0090832E-D645-49B7-AD7C-E3D8E6B7341F}" type="presParOf" srcId="{333A1088-737F-45CB-B68E-254E46348037}" destId="{F217DB88-03EE-4B14-A303-4F9D49C289A7}" srcOrd="11" destOrd="0" presId="urn:microsoft.com/office/officeart/2005/8/layout/target3"/>
    <dgm:cxn modelId="{323E2460-FFEE-4D2E-8F91-DE7931974251}" type="presParOf" srcId="{333A1088-737F-45CB-B68E-254E46348037}" destId="{76644BE8-9D7C-4C09-B250-3D10AF48CBB7}" srcOrd="12" destOrd="0" presId="urn:microsoft.com/office/officeart/2005/8/layout/target3"/>
    <dgm:cxn modelId="{E4434367-D96A-4DFB-907B-1C9075D7545F}" type="presParOf" srcId="{333A1088-737F-45CB-B68E-254E46348037}" destId="{EE85B701-7295-41C0-BA7A-34D3756A2AE6}" srcOrd="13" destOrd="0" presId="urn:microsoft.com/office/officeart/2005/8/layout/target3"/>
    <dgm:cxn modelId="{4DF97FC7-3FAA-4757-A459-1812144B7C67}" type="presParOf" srcId="{333A1088-737F-45CB-B68E-254E46348037}" destId="{8BEBB6EC-1DAA-4CAC-8A25-BC0FCBD5DBD5}" srcOrd="14" destOrd="0" presId="urn:microsoft.com/office/officeart/2005/8/layout/target3"/>
    <dgm:cxn modelId="{074CDAF0-F1C3-43D5-A24C-0F76675AA3D4}" type="presParOf" srcId="{333A1088-737F-45CB-B68E-254E46348037}" destId="{AED2198E-93D5-4001-81B4-73124B309672}" srcOrd="15" destOrd="0" presId="urn:microsoft.com/office/officeart/2005/8/layout/target3"/>
    <dgm:cxn modelId="{C1B58B85-507F-4B84-83D4-5E6F14F9B0CE}" type="presParOf" srcId="{333A1088-737F-45CB-B68E-254E46348037}" destId="{2BE915AB-18AA-4053-B92C-3BFC9ED204BB}" srcOrd="16" destOrd="0" presId="urn:microsoft.com/office/officeart/2005/8/layout/target3"/>
    <dgm:cxn modelId="{D396B471-7B71-4C8E-BF3A-297FE1DB7251}" type="presParOf" srcId="{333A1088-737F-45CB-B68E-254E46348037}" destId="{6BB5E863-4638-4E1D-BFDE-399D028AC4ED}" srcOrd="17" destOrd="0" presId="urn:microsoft.com/office/officeart/2005/8/layout/target3"/>
    <dgm:cxn modelId="{8F206194-F929-411D-BFC3-BAC53DA00E30}" type="presParOf" srcId="{333A1088-737F-45CB-B68E-254E46348037}" destId="{D0E8B8A9-76C8-445B-9727-5936C7A5778A}" srcOrd="18" destOrd="0" presId="urn:microsoft.com/office/officeart/2005/8/layout/target3"/>
    <dgm:cxn modelId="{0735382C-A34D-40DA-9FFA-FD194BE0DA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smtClean="0"/>
            <a:t>VY </a:t>
          </a:r>
          <a:r>
            <a:rPr lang="cs-CZ" sz="1400" kern="1200" smtClean="0"/>
            <a:t>32 INOVACE </a:t>
          </a:r>
          <a:r>
            <a:rPr lang="cs-CZ" sz="1400" kern="1200" smtClean="0"/>
            <a:t>06 ČLOVĚK </a:t>
          </a:r>
          <a:r>
            <a:rPr lang="cs-CZ" sz="1400" kern="1200" dirty="0" smtClean="0"/>
            <a:t>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Plané a kulturní rostliny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E61C06-3BC7-4289-A8B0-1F6322C4926E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82FBA7-48F3-4962-9F80-624A61FE62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718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35767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4523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99802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545796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727110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55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561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4274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15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756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83559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25046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341367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957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najdou odpověď na otázku, jaký je rozdíl mezi planými a kulturními rostlinami</a:t>
            </a:r>
          </a:p>
          <a:p>
            <a:r>
              <a:rPr lang="cs-CZ" dirty="0" smtClean="0"/>
              <a:t>Na poznávací procházce mohou vyhledávat rostliny z okolí dle těchto poznatků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2008</a:t>
            </a:r>
          </a:p>
          <a:p>
            <a:r>
              <a:rPr lang="cs-CZ" dirty="0" smtClean="0"/>
              <a:t>Soubor námětů, úkolů a zajímavostí k přírodovědnému učivu pro 4. ročník,</a:t>
            </a:r>
          </a:p>
          <a:p>
            <a:pPr marL="0" indent="0">
              <a:buNone/>
            </a:pPr>
            <a:r>
              <a:rPr lang="cs-CZ" dirty="0" smtClean="0"/>
              <a:t>     PaedDr. Hana </a:t>
            </a:r>
            <a:r>
              <a:rPr lang="cs-CZ" dirty="0" err="1" smtClean="0"/>
              <a:t>Mühlhauserová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Tiskárna Sládek,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Znojmo 2010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30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PLANÉ ROSTLINY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 rostliny, které rostou ve volné přírodě</a:t>
            </a:r>
          </a:p>
          <a:p>
            <a:r>
              <a:rPr lang="cs-CZ" dirty="0"/>
              <a:t>l</a:t>
            </a:r>
            <a:r>
              <a:rPr lang="cs-CZ" dirty="0" smtClean="0"/>
              <a:t>idé je nepěstují, ani nešlechtí</a:t>
            </a:r>
          </a:p>
          <a:p>
            <a:r>
              <a:rPr lang="cs-CZ" dirty="0"/>
              <a:t>l</a:t>
            </a:r>
            <a:r>
              <a:rPr lang="cs-CZ" dirty="0" smtClean="0"/>
              <a:t>idé se o ně vlastně vůbec nemusí starat</a:t>
            </a:r>
          </a:p>
          <a:p>
            <a:r>
              <a:rPr lang="cs-CZ" dirty="0" smtClean="0"/>
              <a:t>rostou na polích i zahradách</a:t>
            </a:r>
          </a:p>
          <a:p>
            <a:r>
              <a:rPr lang="cs-CZ" dirty="0"/>
              <a:t>n</a:t>
            </a:r>
            <a:r>
              <a:rPr lang="cs-CZ" dirty="0" smtClean="0"/>
              <a:t>ěkteré mohou pěstovaným rostlinám ubírat vodu a živiny (plevele)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81940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814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41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ROSTLINY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rostliny pěstované pro užitek</a:t>
            </a:r>
          </a:p>
          <a:p>
            <a:r>
              <a:rPr lang="cs-CZ" dirty="0" smtClean="0"/>
              <a:t>Člověk  je začal  pěstovat před  několika sty až několik tisíci lety</a:t>
            </a:r>
          </a:p>
          <a:p>
            <a:r>
              <a:rPr lang="cs-CZ" dirty="0"/>
              <a:t>č</a:t>
            </a:r>
            <a:r>
              <a:rPr lang="cs-CZ" dirty="0" smtClean="0"/>
              <a:t>lověk je postupně ovlivňoval (šlechtil)</a:t>
            </a:r>
          </a:p>
          <a:p>
            <a:endParaRPr lang="cs-CZ" dirty="0"/>
          </a:p>
          <a:p>
            <a:r>
              <a:rPr lang="cs-CZ" dirty="0" smtClean="0"/>
              <a:t>Obilniny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Okrasné rostliny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306" y="1988840"/>
            <a:ext cx="1828798" cy="1214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217" y="2798464"/>
            <a:ext cx="1837095" cy="1219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717" y="2756615"/>
            <a:ext cx="1242723" cy="1871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707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 rostliny podle jejich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Sedmikráska chudobka</a:t>
            </a:r>
          </a:p>
          <a:p>
            <a:r>
              <a:rPr lang="cs-CZ" dirty="0" smtClean="0"/>
              <a:t>Koukol</a:t>
            </a:r>
          </a:p>
          <a:p>
            <a:r>
              <a:rPr lang="cs-CZ" dirty="0" smtClean="0"/>
              <a:t>Hrách setý</a:t>
            </a:r>
          </a:p>
          <a:p>
            <a:r>
              <a:rPr lang="cs-CZ" dirty="0" smtClean="0"/>
              <a:t>Pšenice obecná</a:t>
            </a:r>
          </a:p>
          <a:p>
            <a:r>
              <a:rPr lang="cs-CZ" dirty="0" smtClean="0"/>
              <a:t>Chrpa</a:t>
            </a:r>
          </a:p>
          <a:p>
            <a:r>
              <a:rPr lang="cs-CZ" smtClean="0"/>
              <a:t>Lilek </a:t>
            </a:r>
            <a:r>
              <a:rPr lang="cs-CZ" dirty="0" smtClean="0"/>
              <a:t>rajče</a:t>
            </a:r>
          </a:p>
          <a:p>
            <a:r>
              <a:rPr lang="cs-CZ" dirty="0" smtClean="0"/>
              <a:t>Mrkev obecná</a:t>
            </a:r>
          </a:p>
          <a:p>
            <a:r>
              <a:rPr lang="cs-CZ" dirty="0" smtClean="0"/>
              <a:t>Mák vlčí</a:t>
            </a:r>
          </a:p>
          <a:p>
            <a:r>
              <a:rPr lang="cs-CZ" dirty="0" smtClean="0"/>
              <a:t>Mák setý</a:t>
            </a:r>
          </a:p>
          <a:p>
            <a:r>
              <a:rPr lang="cs-CZ" dirty="0" smtClean="0"/>
              <a:t>Jabloň domácí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ulturní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lané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05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Roztřiď rostliny podle jejich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Sedmikráska chudobka</a:t>
            </a:r>
          </a:p>
          <a:p>
            <a:r>
              <a:rPr lang="cs-CZ" dirty="0" smtClean="0"/>
              <a:t>Koukol</a:t>
            </a:r>
          </a:p>
          <a:p>
            <a:r>
              <a:rPr lang="cs-CZ" dirty="0" smtClean="0"/>
              <a:t>Hrách setý</a:t>
            </a:r>
          </a:p>
          <a:p>
            <a:r>
              <a:rPr lang="cs-CZ" dirty="0" smtClean="0"/>
              <a:t>Pšenice obecná</a:t>
            </a:r>
          </a:p>
          <a:p>
            <a:r>
              <a:rPr lang="cs-CZ" dirty="0" smtClean="0"/>
              <a:t>Chrpa</a:t>
            </a:r>
          </a:p>
          <a:p>
            <a:r>
              <a:rPr lang="cs-CZ" dirty="0" smtClean="0"/>
              <a:t>Petržel kořenová</a:t>
            </a:r>
          </a:p>
          <a:p>
            <a:r>
              <a:rPr lang="cs-CZ" dirty="0" smtClean="0"/>
              <a:t>Lilek rajče</a:t>
            </a:r>
          </a:p>
          <a:p>
            <a:r>
              <a:rPr lang="cs-CZ" dirty="0" smtClean="0"/>
              <a:t>Mrkev obecná</a:t>
            </a:r>
          </a:p>
          <a:p>
            <a:r>
              <a:rPr lang="cs-CZ" dirty="0" smtClean="0"/>
              <a:t>Mák vlčí</a:t>
            </a:r>
          </a:p>
          <a:p>
            <a:r>
              <a:rPr lang="cs-CZ" dirty="0" smtClean="0"/>
              <a:t>Mák setý</a:t>
            </a:r>
          </a:p>
          <a:p>
            <a:r>
              <a:rPr lang="cs-CZ" dirty="0" smtClean="0"/>
              <a:t>Jabloň domácí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ulturní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lané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339752" y="2132856"/>
            <a:ext cx="25202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995936" y="1628800"/>
            <a:ext cx="1008112" cy="252028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39752" y="2420888"/>
            <a:ext cx="25202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987824" y="2420888"/>
            <a:ext cx="1872208" cy="468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483768" y="3284984"/>
            <a:ext cx="2520280" cy="792088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131840" y="2420888"/>
            <a:ext cx="1728192" cy="12601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699792" y="2420888"/>
            <a:ext cx="2160240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987824" y="2420888"/>
            <a:ext cx="2016224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843808" y="4077072"/>
            <a:ext cx="2160240" cy="86409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987824" y="2420888"/>
            <a:ext cx="2016224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131840" y="2420888"/>
            <a:ext cx="1872208" cy="3384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85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ve </a:t>
            </a:r>
            <a:r>
              <a:rPr lang="cs-CZ" dirty="0" err="1" smtClean="0"/>
              <a:t>čtyřsměrce</a:t>
            </a:r>
            <a:r>
              <a:rPr lang="cs-CZ" dirty="0" smtClean="0"/>
              <a:t> názvy kulturních rostlin: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28822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  L  U  N  E  Č  N   I  C  E</a:t>
            </a:r>
          </a:p>
          <a:p>
            <a:r>
              <a:rPr lang="cs-CZ" dirty="0" smtClean="0"/>
              <a:t>Ž   E  Y  R  O  B  M  A R  B</a:t>
            </a:r>
          </a:p>
          <a:p>
            <a:r>
              <a:rPr lang="cs-CZ" dirty="0" smtClean="0"/>
              <a:t>I   M  P  Š   E  N   I  C  E  A</a:t>
            </a:r>
          </a:p>
          <a:p>
            <a:r>
              <a:rPr lang="cs-CZ" dirty="0" smtClean="0"/>
              <a:t>T CH N E   M Č  E   J  L  P</a:t>
            </a:r>
          </a:p>
          <a:p>
            <a:r>
              <a:rPr lang="cs-CZ" dirty="0" smtClean="0"/>
              <a:t>O  V   E  S   R  A  J  Č  E  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smtClean="0"/>
              <a:t>E  C   I   Ř   U  K U  K N  Ř</a:t>
            </a:r>
          </a:p>
          <a:p>
            <a:r>
              <a:rPr lang="cs-CZ" dirty="0" smtClean="0"/>
              <a:t>V  I   N  </a:t>
            </a:r>
            <a:r>
              <a:rPr lang="cs-CZ" dirty="0" err="1" smtClean="0"/>
              <a:t>N</a:t>
            </a:r>
            <a:r>
              <a:rPr lang="cs-CZ" dirty="0" smtClean="0"/>
              <a:t>    Á  -  R  É  V  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941168"/>
            <a:ext cx="53190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Našli jste? Slunečnice, brambory, pšenice, ječmen,</a:t>
            </a:r>
          </a:p>
          <a:p>
            <a:r>
              <a:rPr lang="cs-CZ" dirty="0" smtClean="0"/>
              <a:t> oves, rajče, kukuřice, vinná réva, žito, chmel, řepa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53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74751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http://media4.picsearch.com/is?QGNZSOL_NAINcJ6Vi_NZzh3XOQx1Wg6cSdtXNfXS4Zg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08920"/>
            <a:ext cx="72891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http://media5.picsearch.com/is?CGzQmnp-LSMn2if-RkCDULey00ftTjdT19UNnmgC6og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3573016"/>
            <a:ext cx="73500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http://media5.picsearch.com/is?3ClJXt5ZffGOBgP5S6PswKUvq6RQMTlinZD4m-Kz2MQ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4365104"/>
            <a:ext cx="70583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http://media4.picsearch.com/is?i-vamVv1KNf8lviIEg_9mx7c-3xpfB_InTq7Uo_8GnU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5157192"/>
            <a:ext cx="72939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http://media3.picsearch.com/is?LTpyMyPPTrrwtRgQJK61ZeQ3rdBasVOqiBx8umBzcwY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5877272"/>
            <a:ext cx="71817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http://media3.picsearch.com/is?Nqd2_CKe7SfQJktBX0CKVKezjzIqeGOKk_Ap0ps1sag</a:t>
            </a:r>
          </a:p>
        </p:txBody>
      </p:sp>
    </p:spTree>
    <p:extLst>
      <p:ext uri="{BB962C8B-B14F-4D97-AF65-F5344CB8AC3E}">
        <p14:creationId xmlns:p14="http://schemas.microsoft.com/office/powerpoint/2010/main" val="148607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386</Words>
  <Application>Microsoft Office PowerPoint</Application>
  <PresentationFormat>Předvádění na obrazovce (4:3)</PresentationFormat>
  <Paragraphs>91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PLANÉ ROSTLINY</vt:lpstr>
      <vt:lpstr>KULTURNÍ ROSTLINY</vt:lpstr>
      <vt:lpstr>Roztřiď rostliny podle jejich významu</vt:lpstr>
      <vt:lpstr>Roztřiď rostliny podle jejich významu</vt:lpstr>
      <vt:lpstr>Vyhledej ve čtyřsměrce názvy kulturních rostlin:</vt:lpstr>
      <vt:lpstr>Zdroje použitých snímků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10</cp:revision>
  <dcterms:created xsi:type="dcterms:W3CDTF">2012-11-03T13:52:22Z</dcterms:created>
  <dcterms:modified xsi:type="dcterms:W3CDTF">2013-07-27T07:32:31Z</dcterms:modified>
</cp:coreProperties>
</file>