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8" r:id="rId5"/>
    <p:sldId id="263" r:id="rId6"/>
    <p:sldId id="264" r:id="rId7"/>
    <p:sldId id="265" r:id="rId8"/>
    <p:sldId id="266" r:id="rId9"/>
    <p:sldId id="267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</a:t>
          </a:r>
          <a:r>
            <a:rPr lang="cs-CZ" sz="1400" dirty="0" smtClean="0"/>
            <a:t>32 </a:t>
          </a:r>
          <a:r>
            <a:rPr lang="cs-CZ" sz="1400" dirty="0" smtClean="0"/>
            <a:t>INOVACE 07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Obilniny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41CA64-9D4F-4DCF-8EB1-27D64C7B83F5}" type="presOf" srcId="{B651F6E3-6281-48DB-9319-2AEAFDAE7572}" destId="{619D679B-A015-4ECF-8348-D1034C574F40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0FC0860C-ECB0-427D-81BC-C627ECD1893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CD2C146-84DA-40E9-A1A1-5133DA8AEAA7}" type="presOf" srcId="{D1D4F407-5343-4D3F-B5B9-D407B03CAEB4}" destId="{AED2198E-93D5-4001-81B4-73124B309672}" srcOrd="1" destOrd="0" presId="urn:microsoft.com/office/officeart/2005/8/layout/target3"/>
    <dgm:cxn modelId="{4AF6A525-FE84-411A-B5C6-BACB5F6A64ED}" type="presOf" srcId="{B651F6E3-6281-48DB-9319-2AEAFDAE7572}" destId="{6BB5E863-4638-4E1D-BFDE-399D028AC4ED}" srcOrd="1" destOrd="0" presId="urn:microsoft.com/office/officeart/2005/8/layout/target3"/>
    <dgm:cxn modelId="{4C108CC1-A337-4E85-B9BD-6C1A7D910065}" type="presOf" srcId="{7D356FD4-5DBA-45B8-83F2-01640ED454D7}" destId="{D0E8B8A9-76C8-445B-9727-5936C7A5778A}" srcOrd="1" destOrd="0" presId="urn:microsoft.com/office/officeart/2005/8/layout/target3"/>
    <dgm:cxn modelId="{44DF8745-ED0C-4C49-BC24-3B5DE764AFFF}" type="presOf" srcId="{4C35D32F-0EAB-4CD7-82EE-45574DC2A586}" destId="{890E4F0B-2866-4A3F-A3C7-2A14B1797930}" srcOrd="1" destOrd="0" presId="urn:microsoft.com/office/officeart/2005/8/layout/target3"/>
    <dgm:cxn modelId="{C141E328-1006-4F6D-978D-00CD02A02179}" type="presOf" srcId="{D1B46980-6531-4606-95E6-44980827E919}" destId="{6140AFEC-043D-4C43-A2F9-D0F5331DF3A3}" srcOrd="0" destOrd="0" presId="urn:microsoft.com/office/officeart/2005/8/layout/target3"/>
    <dgm:cxn modelId="{055D5B5A-0A60-4775-A952-62F2DBF15153}" type="presOf" srcId="{4C35D32F-0EAB-4CD7-82EE-45574DC2A586}" destId="{8BEBB6EC-1DAA-4CAC-8A25-BC0FCBD5DBD5}" srcOrd="0" destOrd="0" presId="urn:microsoft.com/office/officeart/2005/8/layout/target3"/>
    <dgm:cxn modelId="{381CDACA-CCDA-4F2A-AC69-6AA1D5014115}" type="presOf" srcId="{757F3AB3-0718-4624-B441-E567A8F0AB56}" destId="{333A1088-737F-45CB-B68E-254E46348037}" srcOrd="0" destOrd="0" presId="urn:microsoft.com/office/officeart/2005/8/layout/target3"/>
    <dgm:cxn modelId="{7AB9BB87-0DD7-4D16-B070-37BCBC41D82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332E68-EC46-47CE-B136-ED238B6EF08A}" type="presOf" srcId="{7D356FD4-5DBA-45B8-83F2-01640ED454D7}" destId="{F217DB88-03EE-4B14-A303-4F9D49C289A7}" srcOrd="0" destOrd="0" presId="urn:microsoft.com/office/officeart/2005/8/layout/target3"/>
    <dgm:cxn modelId="{D094E51A-93A0-4405-A4F2-76F7D565151E}" type="presParOf" srcId="{333A1088-737F-45CB-B68E-254E46348037}" destId="{F5ABB229-8D3B-4694-996A-96F23CF14429}" srcOrd="0" destOrd="0" presId="urn:microsoft.com/office/officeart/2005/8/layout/target3"/>
    <dgm:cxn modelId="{B1FC44D3-094F-41DD-A169-F47EA7521638}" type="presParOf" srcId="{333A1088-737F-45CB-B68E-254E46348037}" destId="{F41139FD-01EE-4571-8B17-4FB00FC51163}" srcOrd="1" destOrd="0" presId="urn:microsoft.com/office/officeart/2005/8/layout/target3"/>
    <dgm:cxn modelId="{900CD8C2-8ED2-4C22-BEA3-F8F0DF679F58}" type="presParOf" srcId="{333A1088-737F-45CB-B68E-254E46348037}" destId="{D005CE8C-CC26-4C3E-AC11-E15060ECD759}" srcOrd="2" destOrd="0" presId="urn:microsoft.com/office/officeart/2005/8/layout/target3"/>
    <dgm:cxn modelId="{442914F5-CB6C-43CE-99C6-222CB860C0CD}" type="presParOf" srcId="{333A1088-737F-45CB-B68E-254E46348037}" destId="{2C702D82-9B77-49B7-9568-BB8EB47C3372}" srcOrd="3" destOrd="0" presId="urn:microsoft.com/office/officeart/2005/8/layout/target3"/>
    <dgm:cxn modelId="{9BF10564-40E1-4A96-9373-9D5188E25A5C}" type="presParOf" srcId="{333A1088-737F-45CB-B68E-254E46348037}" destId="{A52A0455-90FF-4808-ABD0-F02540D31D5A}" srcOrd="4" destOrd="0" presId="urn:microsoft.com/office/officeart/2005/8/layout/target3"/>
    <dgm:cxn modelId="{EB6B2127-7F4A-411F-AFC8-5A2D3291E092}" type="presParOf" srcId="{333A1088-737F-45CB-B68E-254E46348037}" destId="{6140AFEC-043D-4C43-A2F9-D0F5331DF3A3}" srcOrd="5" destOrd="0" presId="urn:microsoft.com/office/officeart/2005/8/layout/target3"/>
    <dgm:cxn modelId="{57852F52-8C50-4048-94D2-95B5CD06AD06}" type="presParOf" srcId="{333A1088-737F-45CB-B68E-254E46348037}" destId="{9358AC05-5D7D-4327-9F80-1AD486AEA664}" srcOrd="6" destOrd="0" presId="urn:microsoft.com/office/officeart/2005/8/layout/target3"/>
    <dgm:cxn modelId="{931935FA-6D06-415F-AADC-3FECDFB22A7E}" type="presParOf" srcId="{333A1088-737F-45CB-B68E-254E46348037}" destId="{313FC574-E1CD-4FB4-B054-0B805CE0447D}" srcOrd="7" destOrd="0" presId="urn:microsoft.com/office/officeart/2005/8/layout/target3"/>
    <dgm:cxn modelId="{B2E02173-CD1A-4D17-BA35-ACF66C4509D9}" type="presParOf" srcId="{333A1088-737F-45CB-B68E-254E46348037}" destId="{619D679B-A015-4ECF-8348-D1034C574F40}" srcOrd="8" destOrd="0" presId="urn:microsoft.com/office/officeart/2005/8/layout/target3"/>
    <dgm:cxn modelId="{626337BE-7371-49D0-A888-A4D8AF2680E8}" type="presParOf" srcId="{333A1088-737F-45CB-B68E-254E46348037}" destId="{5EADEC68-DC27-4179-998F-15CD834808A2}" srcOrd="9" destOrd="0" presId="urn:microsoft.com/office/officeart/2005/8/layout/target3"/>
    <dgm:cxn modelId="{A94042DA-8115-4CEC-A09C-B59865404366}" type="presParOf" srcId="{333A1088-737F-45CB-B68E-254E46348037}" destId="{B8578831-437F-4501-8ADE-AE2A1799C643}" srcOrd="10" destOrd="0" presId="urn:microsoft.com/office/officeart/2005/8/layout/target3"/>
    <dgm:cxn modelId="{F96BFE09-FF3A-4216-9DAD-849928622348}" type="presParOf" srcId="{333A1088-737F-45CB-B68E-254E46348037}" destId="{F217DB88-03EE-4B14-A303-4F9D49C289A7}" srcOrd="11" destOrd="0" presId="urn:microsoft.com/office/officeart/2005/8/layout/target3"/>
    <dgm:cxn modelId="{F0DFA1E0-AA8F-4B9C-8EC3-BD6E4FF481CF}" type="presParOf" srcId="{333A1088-737F-45CB-B68E-254E46348037}" destId="{76644BE8-9D7C-4C09-B250-3D10AF48CBB7}" srcOrd="12" destOrd="0" presId="urn:microsoft.com/office/officeart/2005/8/layout/target3"/>
    <dgm:cxn modelId="{52BB8F7C-D2A4-4469-B2E6-38B06D86CC7A}" type="presParOf" srcId="{333A1088-737F-45CB-B68E-254E46348037}" destId="{EE85B701-7295-41C0-BA7A-34D3756A2AE6}" srcOrd="13" destOrd="0" presId="urn:microsoft.com/office/officeart/2005/8/layout/target3"/>
    <dgm:cxn modelId="{7760AEF0-0D90-4874-AC60-8197E63958AF}" type="presParOf" srcId="{333A1088-737F-45CB-B68E-254E46348037}" destId="{8BEBB6EC-1DAA-4CAC-8A25-BC0FCBD5DBD5}" srcOrd="14" destOrd="0" presId="urn:microsoft.com/office/officeart/2005/8/layout/target3"/>
    <dgm:cxn modelId="{8B6D9A29-1C97-449C-A6AF-C61E04B458F4}" type="presParOf" srcId="{333A1088-737F-45CB-B68E-254E46348037}" destId="{AED2198E-93D5-4001-81B4-73124B309672}" srcOrd="15" destOrd="0" presId="urn:microsoft.com/office/officeart/2005/8/layout/target3"/>
    <dgm:cxn modelId="{44EF52D1-48CF-4540-BA68-ACEF5983D8D8}" type="presParOf" srcId="{333A1088-737F-45CB-B68E-254E46348037}" destId="{2BE915AB-18AA-4053-B92C-3BFC9ED204BB}" srcOrd="16" destOrd="0" presId="urn:microsoft.com/office/officeart/2005/8/layout/target3"/>
    <dgm:cxn modelId="{43C1A566-42F9-406E-AC1E-9B64B3E38BB6}" type="presParOf" srcId="{333A1088-737F-45CB-B68E-254E46348037}" destId="{6BB5E863-4638-4E1D-BFDE-399D028AC4ED}" srcOrd="17" destOrd="0" presId="urn:microsoft.com/office/officeart/2005/8/layout/target3"/>
    <dgm:cxn modelId="{994A2CC1-4EC6-4662-8FBF-DCE9F1DF6AD4}" type="presParOf" srcId="{333A1088-737F-45CB-B68E-254E46348037}" destId="{D0E8B8A9-76C8-445B-9727-5936C7A5778A}" srcOrd="18" destOrd="0" presId="urn:microsoft.com/office/officeart/2005/8/layout/target3"/>
    <dgm:cxn modelId="{D78DC73E-1B82-437D-83E4-15BF01958C9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</a:t>
          </a:r>
          <a:r>
            <a:rPr lang="cs-CZ" sz="1400" kern="1200" dirty="0" smtClean="0"/>
            <a:t>32 </a:t>
          </a:r>
          <a:r>
            <a:rPr lang="cs-CZ" sz="1400" kern="1200" dirty="0" smtClean="0"/>
            <a:t>INOVACE 07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Obilniny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01090C-8956-4A54-B734-FBDAC7670A47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DCB23-25BA-487E-B0A2-390EAA7D7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999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744202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787171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96466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42114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917771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43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235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8817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34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7794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554976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29120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520329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334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si zopakují pojem kulturní rostlina</a:t>
            </a:r>
          </a:p>
          <a:p>
            <a:r>
              <a:rPr lang="cs-CZ" dirty="0" smtClean="0"/>
              <a:t>Žáci se seznámí s pojmy: obilka, žně, ozimy, jařiny</a:t>
            </a:r>
          </a:p>
          <a:p>
            <a:r>
              <a:rPr lang="cs-CZ" dirty="0"/>
              <a:t>Žáci se detailně seznámí s jednotlivými druhy </a:t>
            </a:r>
            <a:r>
              <a:rPr lang="cs-CZ" dirty="0" smtClean="0"/>
              <a:t>obilí</a:t>
            </a:r>
          </a:p>
          <a:p>
            <a:r>
              <a:rPr lang="cs-CZ" dirty="0" smtClean="0"/>
              <a:t>Seznámí se s příbuznými rostlinami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2003</a:t>
            </a:r>
          </a:p>
          <a:p>
            <a:r>
              <a:rPr lang="cs-CZ" dirty="0"/>
              <a:t>Přírodověda 4.ročník,pracovní sešit,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2008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68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OBILNINY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Název odvozen od plodů: obilek</a:t>
            </a:r>
          </a:p>
          <a:p>
            <a:r>
              <a:rPr lang="cs-CZ" dirty="0" smtClean="0"/>
              <a:t>Nejstarší kulturní rostliny</a:t>
            </a:r>
          </a:p>
          <a:p>
            <a:r>
              <a:rPr lang="cs-CZ" dirty="0" smtClean="0"/>
              <a:t>Pěstují se několik tisíc let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Části těla:</a:t>
            </a:r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las s obilkami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téblo</a:t>
            </a:r>
          </a:p>
          <a:p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isty</a:t>
            </a:r>
          </a:p>
          <a:p>
            <a:endParaRPr lang="cs-CZ" dirty="0"/>
          </a:p>
          <a:p>
            <a:r>
              <a:rPr lang="cs-CZ" dirty="0" smtClean="0"/>
              <a:t>kořeny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40768"/>
            <a:ext cx="1656184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5868144" y="1988840"/>
            <a:ext cx="1584176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499992" y="2996952"/>
            <a:ext cx="306034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283968" y="3645024"/>
            <a:ext cx="352839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716016" y="4941168"/>
            <a:ext cx="27363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292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ŽIVOT OBILÍ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47530"/>
            <a:ext cx="5844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pl-PL" dirty="0"/>
              <a:t>Výsev  obilek na podzim (ozimy) nebo na jaře (jařiny)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1221" y="1961839"/>
            <a:ext cx="59137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dirty="0"/>
              <a:t>Z klíčící obilky vyroste malý kořínek, </a:t>
            </a:r>
          </a:p>
          <a:p>
            <a:r>
              <a:rPr lang="cs-CZ" dirty="0"/>
              <a:t>      který brzy vystřídá bohatý svazek náhradních kořenů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8421" y="2708920"/>
            <a:ext cx="41312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3.   Rostlina čerpá z půdy vodu a živiny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6984" y="3140968"/>
            <a:ext cx="41617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4.   Listy přijímá z ovzduší oxid uhličitý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161" y="3645024"/>
            <a:ext cx="72619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</a:t>
            </a:r>
            <a:r>
              <a:rPr lang="cs-CZ" dirty="0"/>
              <a:t>Pomocí fotosyntézy vzniká kyslík, který se uvolňuje zpět do ovzduší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161" y="4221088"/>
            <a:ext cx="52565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</a:t>
            </a:r>
            <a:r>
              <a:rPr lang="cs-CZ" dirty="0"/>
              <a:t>Kvete počátkem léta (květenství se nazývá klas)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376" y="4676943"/>
            <a:ext cx="71657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</a:t>
            </a:r>
            <a:r>
              <a:rPr lang="cs-CZ" dirty="0"/>
              <a:t>Sklízí se na přelomu července a srpna –žně:</a:t>
            </a:r>
          </a:p>
          <a:p>
            <a:r>
              <a:rPr lang="cs-CZ" dirty="0"/>
              <a:t>                    obilky (zrní) na mouku</a:t>
            </a:r>
          </a:p>
          <a:p>
            <a:r>
              <a:rPr lang="cs-CZ" dirty="0"/>
              <a:t>                    zbytky stébel (sláma) na podestýlku hospodářských zvířat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18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obilí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1209675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0076" y="2812286"/>
            <a:ext cx="1737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Pšenice obecná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14525"/>
            <a:ext cx="121920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08586" y="2812286"/>
            <a:ext cx="1577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Kukuřice setá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14525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68143" y="2812286"/>
            <a:ext cx="1144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Oves setý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835" y="3861048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5661248"/>
            <a:ext cx="1435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Ječmen setý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576" y="4065835"/>
            <a:ext cx="12192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12036" y="5661248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Žito seté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016" y="4065835"/>
            <a:ext cx="1219200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012160" y="5661248"/>
            <a:ext cx="1140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Rýže setá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810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Užitek z obilí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Oves setý</a:t>
            </a:r>
          </a:p>
          <a:p>
            <a:endParaRPr lang="cs-CZ" dirty="0"/>
          </a:p>
          <a:p>
            <a:r>
              <a:rPr lang="cs-CZ" dirty="0" smtClean="0"/>
              <a:t>Žito seté</a:t>
            </a:r>
          </a:p>
          <a:p>
            <a:endParaRPr lang="cs-CZ" dirty="0"/>
          </a:p>
          <a:p>
            <a:r>
              <a:rPr lang="cs-CZ" dirty="0" smtClean="0"/>
              <a:t>Ječmen dvouřadý</a:t>
            </a:r>
          </a:p>
          <a:p>
            <a:endParaRPr lang="cs-CZ" dirty="0"/>
          </a:p>
          <a:p>
            <a:r>
              <a:rPr lang="cs-CZ" dirty="0" smtClean="0"/>
              <a:t>Rýže setá</a:t>
            </a:r>
          </a:p>
          <a:p>
            <a:endParaRPr lang="cs-CZ" dirty="0"/>
          </a:p>
          <a:p>
            <a:r>
              <a:rPr lang="cs-CZ" dirty="0" smtClean="0"/>
              <a:t>Kukuřice setá</a:t>
            </a:r>
          </a:p>
          <a:p>
            <a:endParaRPr lang="cs-CZ" dirty="0"/>
          </a:p>
          <a:p>
            <a:r>
              <a:rPr lang="cs-CZ" dirty="0" smtClean="0"/>
              <a:t>Pšenice setá (obecná)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Ovesné vločky</a:t>
            </a:r>
          </a:p>
          <a:p>
            <a:endParaRPr lang="cs-CZ" dirty="0"/>
          </a:p>
          <a:p>
            <a:r>
              <a:rPr lang="cs-CZ" dirty="0" smtClean="0"/>
              <a:t>Žitná (chlebová) mouka</a:t>
            </a:r>
          </a:p>
          <a:p>
            <a:endParaRPr lang="cs-CZ" dirty="0"/>
          </a:p>
          <a:p>
            <a:r>
              <a:rPr lang="cs-CZ" dirty="0" smtClean="0"/>
              <a:t>Slad k výrobě piva</a:t>
            </a:r>
          </a:p>
          <a:p>
            <a:endParaRPr lang="cs-CZ" dirty="0"/>
          </a:p>
          <a:p>
            <a:r>
              <a:rPr lang="cs-CZ" dirty="0" smtClean="0"/>
              <a:t>Potravina</a:t>
            </a:r>
          </a:p>
          <a:p>
            <a:endParaRPr lang="cs-CZ" dirty="0"/>
          </a:p>
          <a:p>
            <a:r>
              <a:rPr lang="cs-CZ" dirty="0" smtClean="0"/>
              <a:t>Kukuřičná mouka</a:t>
            </a:r>
          </a:p>
          <a:p>
            <a:endParaRPr lang="cs-CZ" dirty="0"/>
          </a:p>
          <a:p>
            <a:r>
              <a:rPr lang="cs-CZ" dirty="0" smtClean="0"/>
              <a:t>mouka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66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příbuzných rostlin - trávy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6814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jílek vytrvalý                   bojínek luční                           srha říznačka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06" y="2859212"/>
            <a:ext cx="1409705" cy="229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4" y="2859211"/>
            <a:ext cx="1343025" cy="229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859211"/>
            <a:ext cx="1270070" cy="2297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6745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Procvičování: přiřaď názvy ke snímkům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Ječmen setý</a:t>
            </a:r>
          </a:p>
          <a:p>
            <a:endParaRPr lang="cs-CZ" dirty="0"/>
          </a:p>
          <a:p>
            <a:r>
              <a:rPr lang="cs-CZ" dirty="0" smtClean="0"/>
              <a:t>Kukuřice setá</a:t>
            </a:r>
          </a:p>
          <a:p>
            <a:endParaRPr lang="cs-CZ" dirty="0"/>
          </a:p>
          <a:p>
            <a:r>
              <a:rPr lang="cs-CZ" dirty="0" smtClean="0"/>
              <a:t>Oves setý</a:t>
            </a:r>
          </a:p>
          <a:p>
            <a:endParaRPr lang="cs-CZ" dirty="0"/>
          </a:p>
          <a:p>
            <a:r>
              <a:rPr lang="cs-CZ" dirty="0" smtClean="0"/>
              <a:t>Pšenice setá</a:t>
            </a:r>
          </a:p>
          <a:p>
            <a:endParaRPr lang="cs-CZ" dirty="0"/>
          </a:p>
          <a:p>
            <a:r>
              <a:rPr lang="cs-CZ" dirty="0" smtClean="0"/>
              <a:t>Rýže setá</a:t>
            </a:r>
          </a:p>
          <a:p>
            <a:endParaRPr lang="cs-CZ" dirty="0"/>
          </a:p>
          <a:p>
            <a:r>
              <a:rPr lang="cs-CZ" dirty="0" smtClean="0"/>
              <a:t>Žito seté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622" y="1556792"/>
            <a:ext cx="1213209" cy="908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60848"/>
            <a:ext cx="12192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78" y="3141171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078" y="4739577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83432"/>
            <a:ext cx="1219200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626" y="4689102"/>
            <a:ext cx="1219200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8557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kontrola: přiřaď názvy ke snímkům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Ječmen setý</a:t>
            </a:r>
          </a:p>
          <a:p>
            <a:endParaRPr lang="cs-CZ" dirty="0"/>
          </a:p>
          <a:p>
            <a:r>
              <a:rPr lang="cs-CZ" dirty="0" smtClean="0"/>
              <a:t>Kukuřice setá</a:t>
            </a:r>
          </a:p>
          <a:p>
            <a:endParaRPr lang="cs-CZ" dirty="0"/>
          </a:p>
          <a:p>
            <a:r>
              <a:rPr lang="cs-CZ" dirty="0" smtClean="0"/>
              <a:t>Oves setý</a:t>
            </a:r>
          </a:p>
          <a:p>
            <a:endParaRPr lang="cs-CZ" dirty="0"/>
          </a:p>
          <a:p>
            <a:r>
              <a:rPr lang="cs-CZ" dirty="0" smtClean="0"/>
              <a:t>Pšenice setá</a:t>
            </a:r>
          </a:p>
          <a:p>
            <a:endParaRPr lang="cs-CZ" dirty="0"/>
          </a:p>
          <a:p>
            <a:r>
              <a:rPr lang="cs-CZ" dirty="0" smtClean="0"/>
              <a:t>Rýže setá</a:t>
            </a:r>
          </a:p>
          <a:p>
            <a:endParaRPr lang="cs-CZ" dirty="0"/>
          </a:p>
          <a:p>
            <a:r>
              <a:rPr lang="cs-CZ" dirty="0" smtClean="0"/>
              <a:t>Žito seté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622" y="1556792"/>
            <a:ext cx="1213209" cy="908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60848"/>
            <a:ext cx="12192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78" y="3141171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635" y="4689102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83432"/>
            <a:ext cx="1219200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626" y="4689102"/>
            <a:ext cx="1219200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962878" y="2472010"/>
            <a:ext cx="2969162" cy="15835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805035" y="1628800"/>
            <a:ext cx="3127005" cy="30603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979826" y="2060848"/>
            <a:ext cx="952214" cy="4111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979826" y="4941168"/>
            <a:ext cx="952214" cy="54009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79826" y="4194645"/>
            <a:ext cx="952214" cy="16106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962878" y="3158951"/>
            <a:ext cx="2969162" cy="1048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5535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629691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http://media5.picsearch.com/is?W-VblMZ861WEBFMob2Cs-8lroEpsrLe6hHbQtYgoTU4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7078" y="2032652"/>
            <a:ext cx="60580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http://media1.picsearch.com/is?7q98rOAj6ZdFIFblzCl5hxJNxX-YlWCytiDMBdHagj0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27078" y="2348973"/>
            <a:ext cx="62985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http://media3.picsearch.com/is?-abXlwWEvefHO9TL6Yy1Ji08cr2kMObDH06-CGeiQFw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0137" y="2661743"/>
            <a:ext cx="61943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http://media5.picsearch.com/is?IewvtpGxBQjujsQOsAHSrHOzLpGiotYEkA_VzrQEFKs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2055" y="2955232"/>
            <a:ext cx="649568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http://media2.picsearch.com/is?7CThHBZX6PD8QrKbgFeLeyuqvEX8p485_mBVuzW3hkU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57339" y="3513484"/>
            <a:ext cx="626165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http://media2.picsearch.com/is?f-GHbzshnAV6mNhFMa3c_XJ3sSdIQhUNgZ0CqYtjtgk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91617" y="3232231"/>
            <a:ext cx="63930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http://media5.picsearch.com/is?KjMT7dSFqQh1P9GaITyoIFFTvowzMlDz7kCECWXFZwQ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27078" y="3790483"/>
            <a:ext cx="60388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http://media2.picsearch.com/is?fziE239fdrdB0tO3UvUJ-KC1eY5a_xlE46iz4M2ugEE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03220" y="4067482"/>
            <a:ext cx="61462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http://media1.picsearch.com/is?TZJAORs9T6saRpFdJtJiYRMSYrYZfriDda-m0lQcQCk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01422" y="4363962"/>
            <a:ext cx="61734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http://media4.picsearch.com/is?wc-AqNn-v5guFtEVqkyZv1GfDDp9sYHdYksZjH6t3RA</a:t>
            </a:r>
          </a:p>
        </p:txBody>
      </p:sp>
    </p:spTree>
    <p:extLst>
      <p:ext uri="{BB962C8B-B14F-4D97-AF65-F5344CB8AC3E}">
        <p14:creationId xmlns:p14="http://schemas.microsoft.com/office/powerpoint/2010/main" val="3373317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376</Words>
  <Application>Microsoft Office PowerPoint</Application>
  <PresentationFormat>Předvádění na obrazovce (4:3)</PresentationFormat>
  <Paragraphs>112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 a citace</vt:lpstr>
      <vt:lpstr>OBILNINY</vt:lpstr>
      <vt:lpstr>ŽIVOT OBILÍ</vt:lpstr>
      <vt:lpstr>Druhy obilí</vt:lpstr>
      <vt:lpstr>Užitek z obilí</vt:lpstr>
      <vt:lpstr>Příklady příbuzných rostlin - trávy</vt:lpstr>
      <vt:lpstr>Procvičování: přiřaď názvy ke snímkům</vt:lpstr>
      <vt:lpstr>kontrola: přiřaď názvy ke snímkům</vt:lpstr>
      <vt:lpstr>Zdroje použitých snímků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9</cp:revision>
  <dcterms:created xsi:type="dcterms:W3CDTF">2012-11-03T14:49:30Z</dcterms:created>
  <dcterms:modified xsi:type="dcterms:W3CDTF">2013-07-27T07:35:25Z</dcterms:modified>
</cp:coreProperties>
</file>