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</a:t>
          </a:r>
          <a:r>
            <a:rPr lang="cs-CZ" sz="1400" smtClean="0"/>
            <a:t>VY 32 </a:t>
          </a:r>
          <a:r>
            <a:rPr lang="cs-CZ" sz="1400" dirty="0" smtClean="0"/>
            <a:t>INOVACE 08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Zelenina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0115BD4-FB70-4182-9CE7-C37CAED9F7DD}" type="presOf" srcId="{B651F6E3-6281-48DB-9319-2AEAFDAE7572}" destId="{619D679B-A015-4ECF-8348-D1034C574F40}" srcOrd="0" destOrd="0" presId="urn:microsoft.com/office/officeart/2005/8/layout/target3"/>
    <dgm:cxn modelId="{0013F1D3-7A03-40B8-BA98-205C4BCA57F0}" type="presOf" srcId="{D1D4F407-5343-4D3F-B5B9-D407B03CAEB4}" destId="{AED2198E-93D5-4001-81B4-73124B309672}" srcOrd="1" destOrd="0" presId="urn:microsoft.com/office/officeart/2005/8/layout/target3"/>
    <dgm:cxn modelId="{F419D07E-61D6-4892-9A53-FB432979F263}" type="presOf" srcId="{7D356FD4-5DBA-45B8-83F2-01640ED454D7}" destId="{D0E8B8A9-76C8-445B-9727-5936C7A5778A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32DEC63-4A40-40D7-B23C-1E0438DE2FA0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D4EB1E-A901-40DF-B4F7-5C97554F5D55}" type="presOf" srcId="{4C35D32F-0EAB-4CD7-82EE-45574DC2A586}" destId="{8BEBB6EC-1DAA-4CAC-8A25-BC0FCBD5DBD5}" srcOrd="0" destOrd="0" presId="urn:microsoft.com/office/officeart/2005/8/layout/target3"/>
    <dgm:cxn modelId="{BCAF256B-4110-4E35-B9CF-E4B7CF1929BC}" type="presOf" srcId="{7D356FD4-5DBA-45B8-83F2-01640ED454D7}" destId="{F217DB88-03EE-4B14-A303-4F9D49C289A7}" srcOrd="0" destOrd="0" presId="urn:microsoft.com/office/officeart/2005/8/layout/target3"/>
    <dgm:cxn modelId="{BCF08712-60A1-49BC-951F-D24A5864939D}" type="presOf" srcId="{B651F6E3-6281-48DB-9319-2AEAFDAE7572}" destId="{6BB5E863-4638-4E1D-BFDE-399D028AC4ED}" srcOrd="1" destOrd="0" presId="urn:microsoft.com/office/officeart/2005/8/layout/target3"/>
    <dgm:cxn modelId="{A2AAA31D-BAD3-48D1-BCE0-8B2498650614}" type="presOf" srcId="{D1D4F407-5343-4D3F-B5B9-D407B03CAEB4}" destId="{D005CE8C-CC26-4C3E-AC11-E15060ECD759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0480C411-335E-45E3-89E3-DD711240A320}" type="presOf" srcId="{757F3AB3-0718-4624-B441-E567A8F0AB56}" destId="{333A1088-737F-45CB-B68E-254E46348037}" srcOrd="0" destOrd="0" presId="urn:microsoft.com/office/officeart/2005/8/layout/target3"/>
    <dgm:cxn modelId="{04C8B9BA-BA0C-4E6E-A046-E46E94747780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AF7986A-331C-4914-AEFF-69FD6B57AC2E}" type="presOf" srcId="{D1B46980-6531-4606-95E6-44980827E919}" destId="{2BE915AB-18AA-4053-B92C-3BFC9ED204BB}" srcOrd="1" destOrd="0" presId="urn:microsoft.com/office/officeart/2005/8/layout/target3"/>
    <dgm:cxn modelId="{8AB27948-D2A8-48CD-A5DD-3936286AB635}" type="presParOf" srcId="{333A1088-737F-45CB-B68E-254E46348037}" destId="{F5ABB229-8D3B-4694-996A-96F23CF14429}" srcOrd="0" destOrd="0" presId="urn:microsoft.com/office/officeart/2005/8/layout/target3"/>
    <dgm:cxn modelId="{DE800DE6-E20F-4180-BB9C-A97B005E7968}" type="presParOf" srcId="{333A1088-737F-45CB-B68E-254E46348037}" destId="{F41139FD-01EE-4571-8B17-4FB00FC51163}" srcOrd="1" destOrd="0" presId="urn:microsoft.com/office/officeart/2005/8/layout/target3"/>
    <dgm:cxn modelId="{7712EE9C-60DD-444A-B054-AF67F6B4686A}" type="presParOf" srcId="{333A1088-737F-45CB-B68E-254E46348037}" destId="{D005CE8C-CC26-4C3E-AC11-E15060ECD759}" srcOrd="2" destOrd="0" presId="urn:microsoft.com/office/officeart/2005/8/layout/target3"/>
    <dgm:cxn modelId="{484CF114-E3CC-4A27-8F39-AB1BBEE6D4DF}" type="presParOf" srcId="{333A1088-737F-45CB-B68E-254E46348037}" destId="{2C702D82-9B77-49B7-9568-BB8EB47C3372}" srcOrd="3" destOrd="0" presId="urn:microsoft.com/office/officeart/2005/8/layout/target3"/>
    <dgm:cxn modelId="{BB876B30-884B-4737-8F66-AFF684F43A96}" type="presParOf" srcId="{333A1088-737F-45CB-B68E-254E46348037}" destId="{A52A0455-90FF-4808-ABD0-F02540D31D5A}" srcOrd="4" destOrd="0" presId="urn:microsoft.com/office/officeart/2005/8/layout/target3"/>
    <dgm:cxn modelId="{B49219AC-FCE6-4D57-B86C-75C3DAEEC31B}" type="presParOf" srcId="{333A1088-737F-45CB-B68E-254E46348037}" destId="{6140AFEC-043D-4C43-A2F9-D0F5331DF3A3}" srcOrd="5" destOrd="0" presId="urn:microsoft.com/office/officeart/2005/8/layout/target3"/>
    <dgm:cxn modelId="{FF9F705F-BDBD-482D-8F05-5CABE1860E3A}" type="presParOf" srcId="{333A1088-737F-45CB-B68E-254E46348037}" destId="{9358AC05-5D7D-4327-9F80-1AD486AEA664}" srcOrd="6" destOrd="0" presId="urn:microsoft.com/office/officeart/2005/8/layout/target3"/>
    <dgm:cxn modelId="{23E56A15-6A9B-4D0C-9087-18146C6A21B1}" type="presParOf" srcId="{333A1088-737F-45CB-B68E-254E46348037}" destId="{313FC574-E1CD-4FB4-B054-0B805CE0447D}" srcOrd="7" destOrd="0" presId="urn:microsoft.com/office/officeart/2005/8/layout/target3"/>
    <dgm:cxn modelId="{28D77520-B5AA-4D59-B891-A9E7294C498F}" type="presParOf" srcId="{333A1088-737F-45CB-B68E-254E46348037}" destId="{619D679B-A015-4ECF-8348-D1034C574F40}" srcOrd="8" destOrd="0" presId="urn:microsoft.com/office/officeart/2005/8/layout/target3"/>
    <dgm:cxn modelId="{10B5AEBD-8F03-4242-8B78-74E4E317B125}" type="presParOf" srcId="{333A1088-737F-45CB-B68E-254E46348037}" destId="{5EADEC68-DC27-4179-998F-15CD834808A2}" srcOrd="9" destOrd="0" presId="urn:microsoft.com/office/officeart/2005/8/layout/target3"/>
    <dgm:cxn modelId="{2862B667-9DEC-48F7-8BAE-EA8D7FE5190C}" type="presParOf" srcId="{333A1088-737F-45CB-B68E-254E46348037}" destId="{B8578831-437F-4501-8ADE-AE2A1799C643}" srcOrd="10" destOrd="0" presId="urn:microsoft.com/office/officeart/2005/8/layout/target3"/>
    <dgm:cxn modelId="{5CB81E7C-7DC8-4EB0-8EF2-612A24FD8F72}" type="presParOf" srcId="{333A1088-737F-45CB-B68E-254E46348037}" destId="{F217DB88-03EE-4B14-A303-4F9D49C289A7}" srcOrd="11" destOrd="0" presId="urn:microsoft.com/office/officeart/2005/8/layout/target3"/>
    <dgm:cxn modelId="{10027671-71DD-474F-986F-208073539308}" type="presParOf" srcId="{333A1088-737F-45CB-B68E-254E46348037}" destId="{76644BE8-9D7C-4C09-B250-3D10AF48CBB7}" srcOrd="12" destOrd="0" presId="urn:microsoft.com/office/officeart/2005/8/layout/target3"/>
    <dgm:cxn modelId="{2D2CB5DF-38CD-47F8-A68B-05A3DA131BCC}" type="presParOf" srcId="{333A1088-737F-45CB-B68E-254E46348037}" destId="{EE85B701-7295-41C0-BA7A-34D3756A2AE6}" srcOrd="13" destOrd="0" presId="urn:microsoft.com/office/officeart/2005/8/layout/target3"/>
    <dgm:cxn modelId="{427ABAA9-2CE5-4147-B615-67C59660FBF2}" type="presParOf" srcId="{333A1088-737F-45CB-B68E-254E46348037}" destId="{8BEBB6EC-1DAA-4CAC-8A25-BC0FCBD5DBD5}" srcOrd="14" destOrd="0" presId="urn:microsoft.com/office/officeart/2005/8/layout/target3"/>
    <dgm:cxn modelId="{2CDF7AE5-53B7-4CA6-85A6-34A09D045CE9}" type="presParOf" srcId="{333A1088-737F-45CB-B68E-254E46348037}" destId="{AED2198E-93D5-4001-81B4-73124B309672}" srcOrd="15" destOrd="0" presId="urn:microsoft.com/office/officeart/2005/8/layout/target3"/>
    <dgm:cxn modelId="{EB3A3DAC-2B09-43E0-89BE-E6AEE3DDA872}" type="presParOf" srcId="{333A1088-737F-45CB-B68E-254E46348037}" destId="{2BE915AB-18AA-4053-B92C-3BFC9ED204BB}" srcOrd="16" destOrd="0" presId="urn:microsoft.com/office/officeart/2005/8/layout/target3"/>
    <dgm:cxn modelId="{8050D7E7-6D70-43B1-8088-DD816B660AFD}" type="presParOf" srcId="{333A1088-737F-45CB-B68E-254E46348037}" destId="{6BB5E863-4638-4E1D-BFDE-399D028AC4ED}" srcOrd="17" destOrd="0" presId="urn:microsoft.com/office/officeart/2005/8/layout/target3"/>
    <dgm:cxn modelId="{974C096B-C4D1-46B2-91BE-04234EF3239B}" type="presParOf" srcId="{333A1088-737F-45CB-B68E-254E46348037}" destId="{D0E8B8A9-76C8-445B-9727-5936C7A5778A}" srcOrd="18" destOrd="0" presId="urn:microsoft.com/office/officeart/2005/8/layout/target3"/>
    <dgm:cxn modelId="{DB4C7543-57CD-4073-AC99-A34B53B0F3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smtClean="0"/>
            <a:t>VY 32 </a:t>
          </a:r>
          <a:r>
            <a:rPr lang="cs-CZ" sz="1400" kern="1200" dirty="0" smtClean="0"/>
            <a:t>INOVACE 08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Zelenina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66AA59-E2E4-488A-836B-4E859E442067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A32CC3-27D3-4C75-91B6-83D6F0676F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075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991835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79546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007702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860273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018870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230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572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7453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255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8416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687076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28.7.2013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228269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2.picsearch.com/is?kYOHk3Ve_PrbYybtwoEqHN69gAnKgb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0969290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4821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r>
              <a:rPr lang="cs-CZ" smtClean="0"/>
              <a:t>a 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Žáci si zopakují a procvičí třídění zeleniny podle toho, která část je naší potravou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127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 PLODOVÁ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ěstujeme </a:t>
            </a:r>
            <a:r>
              <a:rPr lang="cs-CZ" sz="2400" dirty="0" smtClean="0"/>
              <a:t>ji pro její plody</a:t>
            </a:r>
          </a:p>
          <a:p>
            <a:endParaRPr lang="cs-CZ" dirty="0"/>
          </a:p>
          <a:p>
            <a:r>
              <a:rPr lang="cs-CZ" dirty="0" smtClean="0"/>
              <a:t>např</a:t>
            </a:r>
            <a:r>
              <a:rPr lang="cs-CZ" dirty="0" smtClean="0"/>
              <a:t>.:</a:t>
            </a:r>
          </a:p>
          <a:p>
            <a:r>
              <a:rPr lang="cs-CZ" dirty="0" smtClean="0"/>
              <a:t>Rajče</a:t>
            </a:r>
          </a:p>
          <a:p>
            <a:r>
              <a:rPr lang="cs-CZ" dirty="0" smtClean="0"/>
              <a:t>Okurka</a:t>
            </a:r>
          </a:p>
          <a:p>
            <a:r>
              <a:rPr lang="cs-CZ" dirty="0" smtClean="0"/>
              <a:t>Dýně</a:t>
            </a:r>
          </a:p>
          <a:p>
            <a:r>
              <a:rPr lang="cs-CZ" dirty="0" smtClean="0"/>
              <a:t>Meloun</a:t>
            </a:r>
          </a:p>
          <a:p>
            <a:r>
              <a:rPr lang="cs-CZ" dirty="0" smtClean="0"/>
              <a:t>Paprika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49143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214" y="1651273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1851298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1679" y="3223198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8614" y="358514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994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 KOŘENOVÁ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Pěstujeme ji pro její kořeny</a:t>
            </a:r>
          </a:p>
          <a:p>
            <a:endParaRPr lang="cs-CZ" sz="2400" dirty="0"/>
          </a:p>
          <a:p>
            <a:r>
              <a:rPr lang="cs-CZ" dirty="0"/>
              <a:t>n</a:t>
            </a:r>
            <a:r>
              <a:rPr lang="cs-CZ" dirty="0" smtClean="0"/>
              <a:t>apř</a:t>
            </a:r>
            <a:r>
              <a:rPr lang="cs-CZ" dirty="0" smtClean="0"/>
              <a:t>.:</a:t>
            </a:r>
          </a:p>
          <a:p>
            <a:r>
              <a:rPr lang="cs-CZ" dirty="0" smtClean="0"/>
              <a:t>Mrkev</a:t>
            </a:r>
          </a:p>
          <a:p>
            <a:r>
              <a:rPr lang="cs-CZ" dirty="0" smtClean="0"/>
              <a:t>Petržel</a:t>
            </a:r>
          </a:p>
          <a:p>
            <a:r>
              <a:rPr lang="cs-CZ" dirty="0"/>
              <a:t>C</a:t>
            </a:r>
            <a:r>
              <a:rPr lang="cs-CZ" dirty="0" smtClean="0"/>
              <a:t>eler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97180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13457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004194"/>
            <a:ext cx="8191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357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 KOŠŤÁLOVÁ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 této zeleniny jíme </a:t>
            </a:r>
            <a:r>
              <a:rPr lang="cs-CZ" sz="2400" dirty="0" err="1" smtClean="0"/>
              <a:t>ztlustlou</a:t>
            </a:r>
            <a:r>
              <a:rPr lang="cs-CZ" sz="2400" dirty="0" smtClean="0"/>
              <a:t> lodyhu příp. listy</a:t>
            </a:r>
          </a:p>
          <a:p>
            <a:endParaRPr lang="cs-CZ" sz="2400" dirty="0"/>
          </a:p>
          <a:p>
            <a:r>
              <a:rPr lang="cs-CZ" dirty="0"/>
              <a:t>n</a:t>
            </a:r>
            <a:r>
              <a:rPr lang="cs-CZ" dirty="0" smtClean="0"/>
              <a:t>apř</a:t>
            </a:r>
            <a:r>
              <a:rPr lang="cs-CZ" dirty="0" smtClean="0"/>
              <a:t>.:</a:t>
            </a:r>
          </a:p>
          <a:p>
            <a:r>
              <a:rPr lang="cs-CZ" dirty="0" smtClean="0"/>
              <a:t>Zelí</a:t>
            </a:r>
          </a:p>
          <a:p>
            <a:r>
              <a:rPr lang="cs-CZ" dirty="0" smtClean="0"/>
              <a:t>Kapusta</a:t>
            </a:r>
          </a:p>
          <a:p>
            <a:r>
              <a:rPr lang="cs-CZ" dirty="0" smtClean="0"/>
              <a:t>Salát</a:t>
            </a:r>
          </a:p>
          <a:p>
            <a:r>
              <a:rPr lang="cs-CZ" dirty="0" smtClean="0"/>
              <a:t>Květák</a:t>
            </a:r>
          </a:p>
          <a:p>
            <a:r>
              <a:rPr lang="cs-CZ" dirty="0" smtClean="0"/>
              <a:t>Brokolice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47875"/>
            <a:ext cx="1219200" cy="95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29000"/>
            <a:ext cx="121920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573016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47875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43087"/>
            <a:ext cx="11049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3847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 LUSKOVÁ(luštěniny)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 smtClean="0"/>
              <a:t>Konzumujeme části, kterými jsou lusky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apř</a:t>
            </a:r>
            <a:r>
              <a:rPr lang="cs-CZ" dirty="0" smtClean="0"/>
              <a:t>.:</a:t>
            </a:r>
          </a:p>
          <a:p>
            <a:r>
              <a:rPr lang="cs-CZ" dirty="0" smtClean="0"/>
              <a:t>Fazole</a:t>
            </a:r>
          </a:p>
          <a:p>
            <a:r>
              <a:rPr lang="cs-CZ" dirty="0" smtClean="0"/>
              <a:t>Čočka</a:t>
            </a:r>
          </a:p>
          <a:p>
            <a:r>
              <a:rPr lang="cs-CZ" dirty="0" smtClean="0"/>
              <a:t>Hrách</a:t>
            </a:r>
          </a:p>
          <a:p>
            <a:r>
              <a:rPr lang="cs-CZ" dirty="0" smtClean="0"/>
              <a:t>Cizrna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400" y="2819400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523" y="2009775"/>
            <a:ext cx="1219200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12976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995" y="1796321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036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 CIBULOVÁ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Konzumujeme její cibule</a:t>
            </a:r>
          </a:p>
          <a:p>
            <a:endParaRPr lang="cs-CZ" sz="2400" dirty="0"/>
          </a:p>
          <a:p>
            <a:r>
              <a:rPr lang="cs-CZ" dirty="0"/>
              <a:t>n</a:t>
            </a:r>
            <a:r>
              <a:rPr lang="cs-CZ" dirty="0" smtClean="0"/>
              <a:t>apř</a:t>
            </a:r>
            <a:r>
              <a:rPr lang="cs-CZ" dirty="0" smtClean="0"/>
              <a:t>.:</a:t>
            </a:r>
          </a:p>
          <a:p>
            <a:r>
              <a:rPr lang="cs-CZ" dirty="0" smtClean="0"/>
              <a:t>Cibule</a:t>
            </a:r>
          </a:p>
          <a:p>
            <a:r>
              <a:rPr lang="cs-CZ" dirty="0" smtClean="0"/>
              <a:t>Pórek</a:t>
            </a:r>
          </a:p>
          <a:p>
            <a:r>
              <a:rPr lang="cs-CZ" dirty="0" smtClean="0"/>
              <a:t>Česnek</a:t>
            </a:r>
          </a:p>
          <a:p>
            <a:r>
              <a:rPr lang="cs-CZ" dirty="0" smtClean="0"/>
              <a:t>Pažitka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060848"/>
            <a:ext cx="165618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2081411"/>
            <a:ext cx="1219200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35424"/>
            <a:ext cx="809625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127" y="3429000"/>
            <a:ext cx="1219200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769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do druhé části tabulky, o jaký druh zeleniny se jedná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067779"/>
              </p:ext>
            </p:extLst>
          </p:nvPr>
        </p:nvGraphicFramePr>
        <p:xfrm>
          <a:off x="539552" y="1397000"/>
          <a:ext cx="835292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zelenina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zařazení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Cibule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Pórek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květák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Rajče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Brokolice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Čočka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Mrkev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Česnek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Meloun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Cizrna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128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Kontrola: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498609"/>
              </p:ext>
            </p:extLst>
          </p:nvPr>
        </p:nvGraphicFramePr>
        <p:xfrm>
          <a:off x="539552" y="1397000"/>
          <a:ext cx="8352928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zelenina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zařazení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hrách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lusková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cibule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cibulová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pórek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cibulová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košťálová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květák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košťálová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rajče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brokolice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košťálová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čočka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lusková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mrkev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kořenová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košťálová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česnek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cibulová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meloun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cizrna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lusková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198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použitých snímků: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2097" y="1662935"/>
            <a:ext cx="61221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http://media4.picsearch.com/is?1psdfervZ70k7Oz4wmr8EIZg7NPDn0A8wPsqS7rFI-E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7343" y="1956863"/>
            <a:ext cx="611898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http://media3.picsearch.com/is?1wRUkPJpnL9TLr7CYQr6D5uQ2tz6CZciJqfvTplPyT8</a:t>
            </a:r>
          </a:p>
        </p:txBody>
      </p:sp>
      <p:sp>
        <p:nvSpPr>
          <p:cNvPr id="5" name="Obdélník 4"/>
          <p:cNvSpPr/>
          <p:nvPr/>
        </p:nvSpPr>
        <p:spPr>
          <a:xfrm>
            <a:off x="412278" y="2252919"/>
            <a:ext cx="777686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http://media1.picsearch.com/is?woJ-N7uHsoIlAIzqIbXf6Uw8S93W3lNAl8MoXFXMD5Q</a:t>
            </a:r>
          </a:p>
        </p:txBody>
      </p:sp>
      <p:sp>
        <p:nvSpPr>
          <p:cNvPr id="6" name="Obdélník 5"/>
          <p:cNvSpPr/>
          <p:nvPr/>
        </p:nvSpPr>
        <p:spPr>
          <a:xfrm>
            <a:off x="407679" y="2472189"/>
            <a:ext cx="76668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http://media3.picsearch.com/is?lQeZJgkU_Wd_gOMAj4PhDbKqUZDSrdbmpL5uUKlgkME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6556" y="2723777"/>
            <a:ext cx="763284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http://media3.picsearch.com/is?vr6_21B3qYLhTJ8CeNnJWnd8uOKSStRzYf2QVfGh1Qo</a:t>
            </a:r>
          </a:p>
        </p:txBody>
      </p:sp>
      <p:sp>
        <p:nvSpPr>
          <p:cNvPr id="8" name="Obdélník 7"/>
          <p:cNvSpPr/>
          <p:nvPr/>
        </p:nvSpPr>
        <p:spPr>
          <a:xfrm>
            <a:off x="493102" y="3006074"/>
            <a:ext cx="760598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http://media4.picsearch.com/is?ooIOX8PFHEp9x4MPNd404ORpO3V0BmezrKQnOC0jZoE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424295" y="3283073"/>
            <a:ext cx="746188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http://media5.picsearch.com/is?d08pbb4aBwwjKxcgx780ZqaDvPKXFJys6cgnchEFsMs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3102" y="3509760"/>
            <a:ext cx="74397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media2.picsearch.com/is?kYOHk3Ve_PrbYybtwoEqHN69gAnKgb</a:t>
            </a:r>
            <a:endParaRPr lang="cs-CZ" sz="1200" dirty="0" smtClean="0"/>
          </a:p>
          <a:p>
            <a:r>
              <a:rPr lang="cs-CZ" sz="1200" dirty="0" smtClean="0"/>
              <a:t>http</a:t>
            </a:r>
            <a:r>
              <a:rPr lang="cs-CZ" sz="1200" dirty="0"/>
              <a:t>://media3.picsearch.com/is?xYd84oSmVVxNXO2yTTbixM4d-MRe4nUFlHxecZGvjlwM9XFC4ApD5flk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5082" y="3925258"/>
            <a:ext cx="76120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http://media5.picsearch.com/is?q9Hfe7qV00igjjExCDeYipXSoroDtx-5aTlqKooaXdU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62791" y="4063758"/>
            <a:ext cx="755664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http://media2.picsearch.com/is?aqe6H54JemLLPcxEZtaAf1MsGF7MlaUoGcr62hRkhvA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12874" y="4372722"/>
            <a:ext cx="741998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http://media1.picsearch.com/is?qNIL9eZUvAFJwcAaiAIH7YrIqsZpt-lFNg0PPldDHCc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12874" y="4702096"/>
            <a:ext cx="765275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http://media1.picsearch.com/is?UxZMmTXHFJy1KaBrSXwsRioxWKfY4AdXkq3xM6LZgLA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512874" y="4894803"/>
            <a:ext cx="665141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http://media3.picsearch.com/is?e6rpyKOs05oaCAJljPc0CSkUVYk8zs7C_RR5I-FwjLQ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12874" y="5171802"/>
            <a:ext cx="629137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http://media5.picsearch.com/is?INZeJnd7xOi-qlSy4gl3DvvJZrdHzsVOYn5jgeisl1s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02454" y="5448800"/>
            <a:ext cx="659597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http://media2.picsearch.com/is?j0tfUB4tn6gKSek3kvqm8xgdulzvpHRcDBbmVSCgcNA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30576" y="5725799"/>
            <a:ext cx="663371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http://media3.picsearch.com/is?asc8jocT5zw3hL9in6a9xDFaNvZDCOorlKe0cYWSiWo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87643" y="5955308"/>
            <a:ext cx="670187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http://media2.picsearch.com/is?O_EhSpDPjQzIgSpxkW6O7aiZ95NZY6k8fBHyI8GlELs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486070" y="1368445"/>
            <a:ext cx="665894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smtClean="0"/>
              <a:t>http://media5.picsearch.com/is?rOhmIdnqF4UI81aczSHEHp5A9jT-OJ2UiTQaRQX53_A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1861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267</Words>
  <Application>Microsoft Office PowerPoint</Application>
  <PresentationFormat>Předvádění na obrazovce (4:3)</PresentationFormat>
  <Paragraphs>120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Anotace a citace</vt:lpstr>
      <vt:lpstr>ZELENINA PLODOVÁ</vt:lpstr>
      <vt:lpstr>ZELENINA KOŘENOVÁ</vt:lpstr>
      <vt:lpstr>ZELENINA KOŠŤÁLOVÁ</vt:lpstr>
      <vt:lpstr>ZELENINA LUSKOVÁ(luštěniny)</vt:lpstr>
      <vt:lpstr>ZELENINA CIBULOVÁ</vt:lpstr>
      <vt:lpstr>Doplň do druhé části tabulky, o jaký druh zeleniny se jedná</vt:lpstr>
      <vt:lpstr>Kontrola:</vt:lpstr>
      <vt:lpstr>Zdroje použitých snímků: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User</cp:lastModifiedBy>
  <cp:revision>12</cp:revision>
  <dcterms:created xsi:type="dcterms:W3CDTF">2012-11-03T15:59:33Z</dcterms:created>
  <dcterms:modified xsi:type="dcterms:W3CDTF">2013-07-28T10:46:30Z</dcterms:modified>
</cp:coreProperties>
</file>