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 11 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Třídění rostlin dle </a:t>
          </a:r>
          <a:r>
            <a:rPr lang="cs-CZ" sz="2000" smtClean="0"/>
            <a:t>délky života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68060A-A530-440C-AA73-0FA2A30218D6}" type="presOf" srcId="{D1B46980-6531-4606-95E6-44980827E919}" destId="{2BE915AB-18AA-4053-B92C-3BFC9ED204BB}" srcOrd="1" destOrd="0" presId="urn:microsoft.com/office/officeart/2005/8/layout/target3"/>
    <dgm:cxn modelId="{CD2CDE6A-39F9-4D7F-AA80-121D98017A17}" type="presOf" srcId="{4C35D32F-0EAB-4CD7-82EE-45574DC2A586}" destId="{8BEBB6EC-1DAA-4CAC-8A25-BC0FCBD5DBD5}" srcOrd="0" destOrd="0" presId="urn:microsoft.com/office/officeart/2005/8/layout/target3"/>
    <dgm:cxn modelId="{52FC62C0-C558-46F1-81B0-6C3B07F25E2E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F4F4E9E-DD91-476A-8049-E67BD5A2C9E7}" type="presOf" srcId="{B651F6E3-6281-48DB-9319-2AEAFDAE7572}" destId="{6BB5E863-4638-4E1D-BFDE-399D028AC4ED}" srcOrd="1" destOrd="0" presId="urn:microsoft.com/office/officeart/2005/8/layout/target3"/>
    <dgm:cxn modelId="{BEC89C3A-F622-4273-BB2E-D11212B00DCF}" type="presOf" srcId="{B651F6E3-6281-48DB-9319-2AEAFDAE7572}" destId="{619D679B-A015-4ECF-8348-D1034C574F40}" srcOrd="0" destOrd="0" presId="urn:microsoft.com/office/officeart/2005/8/layout/target3"/>
    <dgm:cxn modelId="{46692D2A-5DF2-42CB-987D-37932BE085FF}" type="presOf" srcId="{D1B46980-6531-4606-95E6-44980827E919}" destId="{6140AFEC-043D-4C43-A2F9-D0F5331DF3A3}" srcOrd="0" destOrd="0" presId="urn:microsoft.com/office/officeart/2005/8/layout/target3"/>
    <dgm:cxn modelId="{D3B2A2B6-0545-451D-BCC8-75513A98C6D1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0A7A51F-7FC5-4374-B752-97233AAA8ABE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ED3BF70-EA13-4351-9181-C9248A912FDF}" type="presOf" srcId="{7D356FD4-5DBA-45B8-83F2-01640ED454D7}" destId="{D0E8B8A9-76C8-445B-9727-5936C7A5778A}" srcOrd="1" destOrd="0" presId="urn:microsoft.com/office/officeart/2005/8/layout/target3"/>
    <dgm:cxn modelId="{D74AA21C-AD87-44DD-BB7A-49C09B2B9051}" type="presOf" srcId="{4C35D32F-0EAB-4CD7-82EE-45574DC2A586}" destId="{890E4F0B-2866-4A3F-A3C7-2A14B1797930}" srcOrd="1" destOrd="0" presId="urn:microsoft.com/office/officeart/2005/8/layout/target3"/>
    <dgm:cxn modelId="{AB3E2E98-3875-471C-936D-9C1428269AD2}" type="presOf" srcId="{7D356FD4-5DBA-45B8-83F2-01640ED454D7}" destId="{F217DB88-03EE-4B14-A303-4F9D49C289A7}" srcOrd="0" destOrd="0" presId="urn:microsoft.com/office/officeart/2005/8/layout/target3"/>
    <dgm:cxn modelId="{2791FFC7-7299-4AEE-8CF0-1E9456BA9E6E}" type="presParOf" srcId="{333A1088-737F-45CB-B68E-254E46348037}" destId="{F5ABB229-8D3B-4694-996A-96F23CF14429}" srcOrd="0" destOrd="0" presId="urn:microsoft.com/office/officeart/2005/8/layout/target3"/>
    <dgm:cxn modelId="{37BA1C1D-24A0-4DF3-ADF1-2B3C5B970D99}" type="presParOf" srcId="{333A1088-737F-45CB-B68E-254E46348037}" destId="{F41139FD-01EE-4571-8B17-4FB00FC51163}" srcOrd="1" destOrd="0" presId="urn:microsoft.com/office/officeart/2005/8/layout/target3"/>
    <dgm:cxn modelId="{748AC9AE-9422-4980-84F2-9305C88CA62C}" type="presParOf" srcId="{333A1088-737F-45CB-B68E-254E46348037}" destId="{D005CE8C-CC26-4C3E-AC11-E15060ECD759}" srcOrd="2" destOrd="0" presId="urn:microsoft.com/office/officeart/2005/8/layout/target3"/>
    <dgm:cxn modelId="{C0FC51E4-2A56-460B-B433-3DA797BA2C8A}" type="presParOf" srcId="{333A1088-737F-45CB-B68E-254E46348037}" destId="{2C702D82-9B77-49B7-9568-BB8EB47C3372}" srcOrd="3" destOrd="0" presId="urn:microsoft.com/office/officeart/2005/8/layout/target3"/>
    <dgm:cxn modelId="{23181CAC-3A77-4C62-99F9-355A1DC89CFD}" type="presParOf" srcId="{333A1088-737F-45CB-B68E-254E46348037}" destId="{A52A0455-90FF-4808-ABD0-F02540D31D5A}" srcOrd="4" destOrd="0" presId="urn:microsoft.com/office/officeart/2005/8/layout/target3"/>
    <dgm:cxn modelId="{147B610F-A662-4186-8EDD-540CF472810C}" type="presParOf" srcId="{333A1088-737F-45CB-B68E-254E46348037}" destId="{6140AFEC-043D-4C43-A2F9-D0F5331DF3A3}" srcOrd="5" destOrd="0" presId="urn:microsoft.com/office/officeart/2005/8/layout/target3"/>
    <dgm:cxn modelId="{B2EDB53B-715E-43A7-A89D-2310FDF7328C}" type="presParOf" srcId="{333A1088-737F-45CB-B68E-254E46348037}" destId="{9358AC05-5D7D-4327-9F80-1AD486AEA664}" srcOrd="6" destOrd="0" presId="urn:microsoft.com/office/officeart/2005/8/layout/target3"/>
    <dgm:cxn modelId="{E7745998-694F-4E38-9E91-2157830A54AB}" type="presParOf" srcId="{333A1088-737F-45CB-B68E-254E46348037}" destId="{313FC574-E1CD-4FB4-B054-0B805CE0447D}" srcOrd="7" destOrd="0" presId="urn:microsoft.com/office/officeart/2005/8/layout/target3"/>
    <dgm:cxn modelId="{B27D6067-6240-46F8-8784-4DAD67EA3A08}" type="presParOf" srcId="{333A1088-737F-45CB-B68E-254E46348037}" destId="{619D679B-A015-4ECF-8348-D1034C574F40}" srcOrd="8" destOrd="0" presId="urn:microsoft.com/office/officeart/2005/8/layout/target3"/>
    <dgm:cxn modelId="{30969782-4009-4AC6-8018-C1AF498EEA05}" type="presParOf" srcId="{333A1088-737F-45CB-B68E-254E46348037}" destId="{5EADEC68-DC27-4179-998F-15CD834808A2}" srcOrd="9" destOrd="0" presId="urn:microsoft.com/office/officeart/2005/8/layout/target3"/>
    <dgm:cxn modelId="{3EFF8D36-9294-4E1C-924D-C9F5DC4D8A41}" type="presParOf" srcId="{333A1088-737F-45CB-B68E-254E46348037}" destId="{B8578831-437F-4501-8ADE-AE2A1799C643}" srcOrd="10" destOrd="0" presId="urn:microsoft.com/office/officeart/2005/8/layout/target3"/>
    <dgm:cxn modelId="{B22113A2-F43E-4701-990C-62CBF3FE0E28}" type="presParOf" srcId="{333A1088-737F-45CB-B68E-254E46348037}" destId="{F217DB88-03EE-4B14-A303-4F9D49C289A7}" srcOrd="11" destOrd="0" presId="urn:microsoft.com/office/officeart/2005/8/layout/target3"/>
    <dgm:cxn modelId="{E1685093-12D1-4B72-BAF2-A8D5DA025ADD}" type="presParOf" srcId="{333A1088-737F-45CB-B68E-254E46348037}" destId="{76644BE8-9D7C-4C09-B250-3D10AF48CBB7}" srcOrd="12" destOrd="0" presId="urn:microsoft.com/office/officeart/2005/8/layout/target3"/>
    <dgm:cxn modelId="{38A79594-FB1F-40FC-900C-178755506713}" type="presParOf" srcId="{333A1088-737F-45CB-B68E-254E46348037}" destId="{EE85B701-7295-41C0-BA7A-34D3756A2AE6}" srcOrd="13" destOrd="0" presId="urn:microsoft.com/office/officeart/2005/8/layout/target3"/>
    <dgm:cxn modelId="{2FB6DA5C-D5EF-4BCB-B088-912BC6B0B2A4}" type="presParOf" srcId="{333A1088-737F-45CB-B68E-254E46348037}" destId="{8BEBB6EC-1DAA-4CAC-8A25-BC0FCBD5DBD5}" srcOrd="14" destOrd="0" presId="urn:microsoft.com/office/officeart/2005/8/layout/target3"/>
    <dgm:cxn modelId="{A5C9C0EA-79C5-4C3A-B781-44A6CEDEFFF3}" type="presParOf" srcId="{333A1088-737F-45CB-B68E-254E46348037}" destId="{AED2198E-93D5-4001-81B4-73124B309672}" srcOrd="15" destOrd="0" presId="urn:microsoft.com/office/officeart/2005/8/layout/target3"/>
    <dgm:cxn modelId="{D5773D36-5D87-443F-BB69-581FA91D6B7C}" type="presParOf" srcId="{333A1088-737F-45CB-B68E-254E46348037}" destId="{2BE915AB-18AA-4053-B92C-3BFC9ED204BB}" srcOrd="16" destOrd="0" presId="urn:microsoft.com/office/officeart/2005/8/layout/target3"/>
    <dgm:cxn modelId="{9063E264-AE2B-4C90-9DD4-D48871C17851}" type="presParOf" srcId="{333A1088-737F-45CB-B68E-254E46348037}" destId="{6BB5E863-4638-4E1D-BFDE-399D028AC4ED}" srcOrd="17" destOrd="0" presId="urn:microsoft.com/office/officeart/2005/8/layout/target3"/>
    <dgm:cxn modelId="{BE2B348D-2817-4C96-8761-2D08FE44049B}" type="presParOf" srcId="{333A1088-737F-45CB-B68E-254E46348037}" destId="{D0E8B8A9-76C8-445B-9727-5936C7A5778A}" srcOrd="18" destOrd="0" presId="urn:microsoft.com/office/officeart/2005/8/layout/target3"/>
    <dgm:cxn modelId="{E8382589-3317-4C34-B9ED-D853C5DFFF8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 11 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Třídění rostlin dle </a:t>
          </a:r>
          <a:r>
            <a:rPr lang="cs-CZ" sz="2000" kern="1200" smtClean="0"/>
            <a:t>délky života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12ABD1-6ADA-40F6-A7E7-73C213983A6C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20DC80-A0FA-4C19-8315-280B448E8C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5001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2349354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433471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29.7.2013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375896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6604727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41956232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610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1429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97461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1585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89699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9427479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125178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1305869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312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 se naučí třídění rostlin dle délky života</a:t>
            </a:r>
          </a:p>
          <a:p>
            <a:r>
              <a:rPr lang="cs-CZ" dirty="0" smtClean="0"/>
              <a:t>Poznají nejznámější jednoleté, dvouleté a vytrvalé rostliny z naší přírody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Přírodověda 4.ročník,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2003</a:t>
            </a:r>
          </a:p>
          <a:p>
            <a:r>
              <a:rPr lang="cs-CZ" dirty="0"/>
              <a:t>Přírodověda 4.ročník,pracovní sešit,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/>
              <a:t>    Olomouc 2008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2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jednoleté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Žijí jen od jara do podzimu, </a:t>
            </a:r>
          </a:p>
          <a:p>
            <a:r>
              <a:rPr lang="cs-CZ" dirty="0" smtClean="0"/>
              <a:t>Nepříznivé zimní podmínky přečkají jen jejich semena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Pšenice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Slunečnice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Lilek rajče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836712"/>
            <a:ext cx="1209675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8658" y="2780928"/>
            <a:ext cx="121920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8658" y="4581128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1030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dvouleté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Prvním rokem vyrostou kořeny, stonky a listy</a:t>
            </a:r>
          </a:p>
          <a:p>
            <a:r>
              <a:rPr lang="cs-CZ" dirty="0" smtClean="0"/>
              <a:t>Zimu přečkají podzemní orgány</a:t>
            </a:r>
          </a:p>
          <a:p>
            <a:r>
              <a:rPr lang="cs-CZ" dirty="0" smtClean="0"/>
              <a:t>Druhým rokem opět vyrostou stonky a listy, rostliny kvetou, přinesou plody a hynou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rkev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petržel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96752"/>
            <a:ext cx="7334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1145" y="3429000"/>
            <a:ext cx="7810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0547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vytrvalé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Žijí mnoho let</a:t>
            </a:r>
          </a:p>
          <a:p>
            <a:r>
              <a:rPr lang="cs-CZ" dirty="0" smtClean="0"/>
              <a:t>Opakovaně kvetou a přinášejí plody</a:t>
            </a:r>
          </a:p>
          <a:p>
            <a:r>
              <a:rPr lang="cs-CZ" dirty="0" smtClean="0"/>
              <a:t>Jejich nadzemní části buď uhynou (u bylin) a zimu přečkají jen podzemní orgány</a:t>
            </a:r>
          </a:p>
          <a:p>
            <a:r>
              <a:rPr lang="cs-CZ" dirty="0" smtClean="0"/>
              <a:t>Nebo jim pouze opadají listy</a:t>
            </a:r>
          </a:p>
          <a:p>
            <a:r>
              <a:rPr lang="cs-CZ" dirty="0" smtClean="0"/>
              <a:t>Některé </a:t>
            </a:r>
            <a:r>
              <a:rPr lang="cs-CZ" dirty="0" smtClean="0"/>
              <a:t>vytrvají                          </a:t>
            </a:r>
            <a:r>
              <a:rPr lang="cs-CZ" dirty="0" smtClean="0"/>
              <a:t>i s listy-jehlicemi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ilek brambor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listnaté stromy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jehličnany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80728"/>
            <a:ext cx="8096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848852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1428" y="4725144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40071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název rostliny s délkou jejího života: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16016" y="1628800"/>
            <a:ext cx="4038600" cy="4681728"/>
          </a:xfrm>
        </p:spPr>
        <p:txBody>
          <a:bodyPr/>
          <a:lstStyle/>
          <a:p>
            <a:r>
              <a:rPr lang="cs-CZ" dirty="0" smtClean="0"/>
              <a:t>sedmikráska chudobka</a:t>
            </a:r>
          </a:p>
          <a:p>
            <a:r>
              <a:rPr lang="cs-CZ" dirty="0" smtClean="0"/>
              <a:t>kukuřice setá</a:t>
            </a:r>
          </a:p>
          <a:p>
            <a:r>
              <a:rPr lang="cs-CZ" dirty="0" smtClean="0"/>
              <a:t>lilek rajče</a:t>
            </a:r>
          </a:p>
          <a:p>
            <a:r>
              <a:rPr lang="cs-CZ" dirty="0" smtClean="0"/>
              <a:t>mrkev karotka</a:t>
            </a:r>
          </a:p>
          <a:p>
            <a:r>
              <a:rPr lang="cs-CZ" dirty="0" smtClean="0"/>
              <a:t>jabloň</a:t>
            </a:r>
          </a:p>
          <a:p>
            <a:r>
              <a:rPr lang="cs-CZ" dirty="0" smtClean="0"/>
              <a:t>petržel zahradní</a:t>
            </a:r>
          </a:p>
          <a:p>
            <a:r>
              <a:rPr lang="cs-CZ" dirty="0" smtClean="0"/>
              <a:t>buk lesní</a:t>
            </a:r>
          </a:p>
          <a:p>
            <a:r>
              <a:rPr lang="cs-CZ" dirty="0" smtClean="0"/>
              <a:t>hrách setý</a:t>
            </a:r>
          </a:p>
          <a:p>
            <a:r>
              <a:rPr lang="cs-CZ" dirty="0" smtClean="0"/>
              <a:t>jedle bělokorá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700808"/>
            <a:ext cx="4038600" cy="4681728"/>
          </a:xfrm>
        </p:spPr>
        <p:txBody>
          <a:bodyPr/>
          <a:lstStyle/>
          <a:p>
            <a:r>
              <a:rPr lang="cs-CZ" dirty="0" smtClean="0"/>
              <a:t>jednoletá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dvouletá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vytrvalá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58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název rostliny s délkou jejího života: (</a:t>
            </a:r>
            <a:r>
              <a:rPr lang="cs-CZ" dirty="0" smtClean="0">
                <a:sym typeface="Wingdings" pitchFamily="2" charset="2"/>
              </a:rPr>
              <a:t>kontrola)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16016" y="1628800"/>
            <a:ext cx="4038600" cy="4681728"/>
          </a:xfrm>
        </p:spPr>
        <p:txBody>
          <a:bodyPr/>
          <a:lstStyle/>
          <a:p>
            <a:r>
              <a:rPr lang="cs-CZ" dirty="0" smtClean="0"/>
              <a:t>sedmikráska chudobka</a:t>
            </a:r>
          </a:p>
          <a:p>
            <a:r>
              <a:rPr lang="cs-CZ" dirty="0" smtClean="0"/>
              <a:t>kukuřice setá</a:t>
            </a:r>
          </a:p>
          <a:p>
            <a:r>
              <a:rPr lang="cs-CZ" dirty="0" smtClean="0"/>
              <a:t>lilek rajče</a:t>
            </a:r>
          </a:p>
          <a:p>
            <a:r>
              <a:rPr lang="cs-CZ" dirty="0" smtClean="0"/>
              <a:t>mrkev karotka</a:t>
            </a:r>
          </a:p>
          <a:p>
            <a:r>
              <a:rPr lang="cs-CZ" dirty="0" smtClean="0"/>
              <a:t>jabloň</a:t>
            </a:r>
          </a:p>
          <a:p>
            <a:r>
              <a:rPr lang="cs-CZ" dirty="0" smtClean="0"/>
              <a:t>petržel zahradní</a:t>
            </a:r>
          </a:p>
          <a:p>
            <a:r>
              <a:rPr lang="cs-CZ" dirty="0" smtClean="0"/>
              <a:t>buk lesní</a:t>
            </a:r>
          </a:p>
          <a:p>
            <a:r>
              <a:rPr lang="cs-CZ" dirty="0" smtClean="0"/>
              <a:t>hrách setý</a:t>
            </a:r>
          </a:p>
          <a:p>
            <a:r>
              <a:rPr lang="cs-CZ" dirty="0" smtClean="0"/>
              <a:t>jedle bělokorá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700808"/>
            <a:ext cx="4038600" cy="4681728"/>
          </a:xfrm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jednoletá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dvouletá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vytrvalá</a:t>
            </a: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23728" y="1988840"/>
            <a:ext cx="2736304" cy="36004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123728" y="2168860"/>
            <a:ext cx="2736304" cy="612068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123728" y="2168860"/>
            <a:ext cx="2736304" cy="2916324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763688" y="3284984"/>
            <a:ext cx="3096344" cy="57606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763688" y="4005064"/>
            <a:ext cx="3096344" cy="14401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763688" y="1844824"/>
            <a:ext cx="3096344" cy="32403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763688" y="3627022"/>
            <a:ext cx="3096344" cy="16021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907704" y="4653136"/>
            <a:ext cx="295232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907704" y="5229200"/>
            <a:ext cx="295232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48921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268760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http://media1.picsearch.com/is?7q98rOAj6ZdFIFblzCl5hxJNxX-YlWCytiDMBdHagj0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545759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http://media1.picsearch.com/is?OPp0oPuRen9awz66SkNnkJsafpjWwJE40J0v-tZ7F1E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6986" y="1822758"/>
            <a:ext cx="874750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http://media4.picsearch.com/is?1psdfervZ70k7Oz4wmr8EIZg7NPDn0A8wPsqS7rFI-E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6985" y="2080743"/>
            <a:ext cx="874750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http://media1.picsearch.com/is?ep9MrItg81XlZS6hJJ5f2fGGCXRDTQC_G8zAo_CgsO8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6986" y="2357742"/>
            <a:ext cx="87475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http://media5.picsearch.com/is?nm166QWrc9H_0z5KDUuPgygbMS-x_aPA-jC2wvXhWM8</a:t>
            </a:r>
          </a:p>
        </p:txBody>
      </p:sp>
      <p:sp>
        <p:nvSpPr>
          <p:cNvPr id="8" name="Obdélník 7"/>
          <p:cNvSpPr/>
          <p:nvPr/>
        </p:nvSpPr>
        <p:spPr>
          <a:xfrm>
            <a:off x="216986" y="2634741"/>
            <a:ext cx="874749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http://media4.picsearch.com/is?IS1C29uf2jFyZAIl97xNDiH5ZL4-Uxjntn1spQuia5A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1" y="2868443"/>
            <a:ext cx="878497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http://media1.picsearch.com/is?nDQ3xby4sQHzF6avgikH72lgKA88sLIzhxWcAGAXt4I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4460" y="3128478"/>
            <a:ext cx="871002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http://media1.picsearch.com/is?HF0RUFgtWVKfHif5y6YlSmClTZSyC4sPEsD_Q70VyvQ</a:t>
            </a:r>
          </a:p>
        </p:txBody>
      </p:sp>
    </p:spTree>
    <p:extLst>
      <p:ext uri="{BB962C8B-B14F-4D97-AF65-F5344CB8AC3E}">
        <p14:creationId xmlns:p14="http://schemas.microsoft.com/office/powerpoint/2010/main" xmlns="" val="3972102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287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Snímek 1</vt:lpstr>
      <vt:lpstr>Anotace a citace</vt:lpstr>
      <vt:lpstr>Rostliny jednoleté</vt:lpstr>
      <vt:lpstr>Rostliny dvouleté</vt:lpstr>
      <vt:lpstr>Rostliny vytrvalé</vt:lpstr>
      <vt:lpstr>Spoj název rostliny s délkou jejího života:</vt:lpstr>
      <vt:lpstr>Spoj název rostliny s délkou jejího života: (kontrola)</vt:lpstr>
      <vt:lpstr>Zdroje použitých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7</cp:revision>
  <dcterms:created xsi:type="dcterms:W3CDTF">2012-11-03T19:54:04Z</dcterms:created>
  <dcterms:modified xsi:type="dcterms:W3CDTF">2013-07-29T14:46:38Z</dcterms:modified>
</cp:coreProperties>
</file>