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07E868C-EB79-46AB-AF8F-546AAB551D7B}">
          <p14:sldIdLst>
            <p14:sldId id="257"/>
            <p14:sldId id="258"/>
            <p14:sldId id="259"/>
            <p14:sldId id="260"/>
            <p14:sldId id="262"/>
            <p14:sldId id="263"/>
            <p14:sldId id="264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</a:t>
          </a:r>
          <a:r>
            <a:rPr lang="cs-CZ" sz="1400" dirty="0" smtClean="0"/>
            <a:t>32 </a:t>
          </a:r>
          <a:r>
            <a:rPr lang="cs-CZ" sz="1400" dirty="0" smtClean="0"/>
            <a:t>INOVACE  15  ČLOVĚK A JEHO SVĚT-PŘÍRODOVĚDA 4.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smtClean="0"/>
            <a:t>TÉMA</a:t>
          </a:r>
          <a:r>
            <a:rPr lang="cs-CZ" sz="2000" smtClean="0"/>
            <a:t>: Houby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CE45D2-6198-4766-A7B3-1C3B81343071}" type="presOf" srcId="{D1B46980-6531-4606-95E6-44980827E919}" destId="{2BE915AB-18AA-4053-B92C-3BFC9ED204BB}" srcOrd="1" destOrd="0" presId="urn:microsoft.com/office/officeart/2005/8/layout/target3"/>
    <dgm:cxn modelId="{D3371D9E-9266-416F-A4A4-A3537CC96879}" type="presOf" srcId="{B651F6E3-6281-48DB-9319-2AEAFDAE7572}" destId="{619D679B-A015-4ECF-8348-D1034C574F40}" srcOrd="0" destOrd="0" presId="urn:microsoft.com/office/officeart/2005/8/layout/target3"/>
    <dgm:cxn modelId="{FD7B992B-853D-4D36-81EB-4CFB9ED7394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E5DEA5-4942-449D-873A-78122CCCBA12}" type="presOf" srcId="{B651F6E3-6281-48DB-9319-2AEAFDAE7572}" destId="{6BB5E863-4638-4E1D-BFDE-399D028AC4ED}" srcOrd="1" destOrd="0" presId="urn:microsoft.com/office/officeart/2005/8/layout/target3"/>
    <dgm:cxn modelId="{BDD03373-CB09-4220-8664-510FF3E79EFF}" type="presOf" srcId="{7D356FD4-5DBA-45B8-83F2-01640ED454D7}" destId="{D0E8B8A9-76C8-445B-9727-5936C7A5778A}" srcOrd="1" destOrd="0" presId="urn:microsoft.com/office/officeart/2005/8/layout/target3"/>
    <dgm:cxn modelId="{3F3BF6E3-C0D7-480E-85B2-74C3226AEDDD}" type="presOf" srcId="{7D356FD4-5DBA-45B8-83F2-01640ED454D7}" destId="{F217DB88-03EE-4B14-A303-4F9D49C289A7}" srcOrd="0" destOrd="0" presId="urn:microsoft.com/office/officeart/2005/8/layout/target3"/>
    <dgm:cxn modelId="{630C5D0B-952F-4275-83B8-2A77AA5D4754}" type="presOf" srcId="{4C35D32F-0EAB-4CD7-82EE-45574DC2A586}" destId="{890E4F0B-2866-4A3F-A3C7-2A14B1797930}" srcOrd="1" destOrd="0" presId="urn:microsoft.com/office/officeart/2005/8/layout/target3"/>
    <dgm:cxn modelId="{3B61BBE8-ACC1-48E0-B649-22612BF0CEA7}" type="presOf" srcId="{4C35D32F-0EAB-4CD7-82EE-45574DC2A586}" destId="{8BEBB6EC-1DAA-4CAC-8A25-BC0FCBD5DBD5}" srcOrd="0" destOrd="0" presId="urn:microsoft.com/office/officeart/2005/8/layout/target3"/>
    <dgm:cxn modelId="{4467D8FD-6F7E-4D07-A649-10D77EB05432}" type="presOf" srcId="{D1B46980-6531-4606-95E6-44980827E919}" destId="{6140AFEC-043D-4C43-A2F9-D0F5331DF3A3}" srcOrd="0" destOrd="0" presId="urn:microsoft.com/office/officeart/2005/8/layout/target3"/>
    <dgm:cxn modelId="{F70E1DFE-0837-46E8-8358-80D802A76BA9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B0F395-9FAE-4C3E-86D6-5B1DE75F46A2}" type="presOf" srcId="{D1D4F407-5343-4D3F-B5B9-D407B03CAEB4}" destId="{AED2198E-93D5-4001-81B4-73124B309672}" srcOrd="1" destOrd="0" presId="urn:microsoft.com/office/officeart/2005/8/layout/target3"/>
    <dgm:cxn modelId="{D408DCA0-838C-47F2-8FB8-A860BE33670F}" type="presParOf" srcId="{333A1088-737F-45CB-B68E-254E46348037}" destId="{F5ABB229-8D3B-4694-996A-96F23CF14429}" srcOrd="0" destOrd="0" presId="urn:microsoft.com/office/officeart/2005/8/layout/target3"/>
    <dgm:cxn modelId="{0A8F3C33-0E95-4B94-8AAF-7DC5F85C3F83}" type="presParOf" srcId="{333A1088-737F-45CB-B68E-254E46348037}" destId="{F41139FD-01EE-4571-8B17-4FB00FC51163}" srcOrd="1" destOrd="0" presId="urn:microsoft.com/office/officeart/2005/8/layout/target3"/>
    <dgm:cxn modelId="{700EBFA5-3D33-4817-8199-04E9DDED375B}" type="presParOf" srcId="{333A1088-737F-45CB-B68E-254E46348037}" destId="{D005CE8C-CC26-4C3E-AC11-E15060ECD759}" srcOrd="2" destOrd="0" presId="urn:microsoft.com/office/officeart/2005/8/layout/target3"/>
    <dgm:cxn modelId="{61CAC3F7-FB68-44D5-BE7C-48227F21409C}" type="presParOf" srcId="{333A1088-737F-45CB-B68E-254E46348037}" destId="{2C702D82-9B77-49B7-9568-BB8EB47C3372}" srcOrd="3" destOrd="0" presId="urn:microsoft.com/office/officeart/2005/8/layout/target3"/>
    <dgm:cxn modelId="{C43B344F-7AA9-4739-BCE6-F2DDE0C2E29C}" type="presParOf" srcId="{333A1088-737F-45CB-B68E-254E46348037}" destId="{A52A0455-90FF-4808-ABD0-F02540D31D5A}" srcOrd="4" destOrd="0" presId="urn:microsoft.com/office/officeart/2005/8/layout/target3"/>
    <dgm:cxn modelId="{3ED7C0BC-28FA-43F1-A150-F700B8166439}" type="presParOf" srcId="{333A1088-737F-45CB-B68E-254E46348037}" destId="{6140AFEC-043D-4C43-A2F9-D0F5331DF3A3}" srcOrd="5" destOrd="0" presId="urn:microsoft.com/office/officeart/2005/8/layout/target3"/>
    <dgm:cxn modelId="{A1572C58-62D2-45CB-AD56-04F3B1E87BA5}" type="presParOf" srcId="{333A1088-737F-45CB-B68E-254E46348037}" destId="{9358AC05-5D7D-4327-9F80-1AD486AEA664}" srcOrd="6" destOrd="0" presId="urn:microsoft.com/office/officeart/2005/8/layout/target3"/>
    <dgm:cxn modelId="{682D3D7E-38EB-4058-981F-CBCF650194FE}" type="presParOf" srcId="{333A1088-737F-45CB-B68E-254E46348037}" destId="{313FC574-E1CD-4FB4-B054-0B805CE0447D}" srcOrd="7" destOrd="0" presId="urn:microsoft.com/office/officeart/2005/8/layout/target3"/>
    <dgm:cxn modelId="{CCE551E7-B756-4F56-8BE1-5DF1BBD8DD73}" type="presParOf" srcId="{333A1088-737F-45CB-B68E-254E46348037}" destId="{619D679B-A015-4ECF-8348-D1034C574F40}" srcOrd="8" destOrd="0" presId="urn:microsoft.com/office/officeart/2005/8/layout/target3"/>
    <dgm:cxn modelId="{C8AEB3C2-664F-4BDB-BF50-26027E6372D4}" type="presParOf" srcId="{333A1088-737F-45CB-B68E-254E46348037}" destId="{5EADEC68-DC27-4179-998F-15CD834808A2}" srcOrd="9" destOrd="0" presId="urn:microsoft.com/office/officeart/2005/8/layout/target3"/>
    <dgm:cxn modelId="{47A6473E-6212-40FD-B5DF-3F3EB60F5E9C}" type="presParOf" srcId="{333A1088-737F-45CB-B68E-254E46348037}" destId="{B8578831-437F-4501-8ADE-AE2A1799C643}" srcOrd="10" destOrd="0" presId="urn:microsoft.com/office/officeart/2005/8/layout/target3"/>
    <dgm:cxn modelId="{531562B4-729F-4FAF-98AA-5BA0ECF65F5D}" type="presParOf" srcId="{333A1088-737F-45CB-B68E-254E46348037}" destId="{F217DB88-03EE-4B14-A303-4F9D49C289A7}" srcOrd="11" destOrd="0" presId="urn:microsoft.com/office/officeart/2005/8/layout/target3"/>
    <dgm:cxn modelId="{CF8A8962-1D70-4DFD-A148-632024A6B2D3}" type="presParOf" srcId="{333A1088-737F-45CB-B68E-254E46348037}" destId="{76644BE8-9D7C-4C09-B250-3D10AF48CBB7}" srcOrd="12" destOrd="0" presId="urn:microsoft.com/office/officeart/2005/8/layout/target3"/>
    <dgm:cxn modelId="{F5EE44A9-EC73-435B-A5C6-A43D68C67450}" type="presParOf" srcId="{333A1088-737F-45CB-B68E-254E46348037}" destId="{EE85B701-7295-41C0-BA7A-34D3756A2AE6}" srcOrd="13" destOrd="0" presId="urn:microsoft.com/office/officeart/2005/8/layout/target3"/>
    <dgm:cxn modelId="{ECDDE357-1A32-4110-9D7C-FFA3C4A28189}" type="presParOf" srcId="{333A1088-737F-45CB-B68E-254E46348037}" destId="{8BEBB6EC-1DAA-4CAC-8A25-BC0FCBD5DBD5}" srcOrd="14" destOrd="0" presId="urn:microsoft.com/office/officeart/2005/8/layout/target3"/>
    <dgm:cxn modelId="{3DFED756-D6D5-43F4-A967-8D5B13E8B72D}" type="presParOf" srcId="{333A1088-737F-45CB-B68E-254E46348037}" destId="{AED2198E-93D5-4001-81B4-73124B309672}" srcOrd="15" destOrd="0" presId="urn:microsoft.com/office/officeart/2005/8/layout/target3"/>
    <dgm:cxn modelId="{FF1B62D1-2721-4FD7-87A6-0CC216064836}" type="presParOf" srcId="{333A1088-737F-45CB-B68E-254E46348037}" destId="{2BE915AB-18AA-4053-B92C-3BFC9ED204BB}" srcOrd="16" destOrd="0" presId="urn:microsoft.com/office/officeart/2005/8/layout/target3"/>
    <dgm:cxn modelId="{D4565B6B-F9B4-4741-8152-8854A711A797}" type="presParOf" srcId="{333A1088-737F-45CB-B68E-254E46348037}" destId="{6BB5E863-4638-4E1D-BFDE-399D028AC4ED}" srcOrd="17" destOrd="0" presId="urn:microsoft.com/office/officeart/2005/8/layout/target3"/>
    <dgm:cxn modelId="{FEC66E63-F026-47B5-A1B0-C03BF2E0435C}" type="presParOf" srcId="{333A1088-737F-45CB-B68E-254E46348037}" destId="{D0E8B8A9-76C8-445B-9727-5936C7A5778A}" srcOrd="18" destOrd="0" presId="urn:microsoft.com/office/officeart/2005/8/layout/target3"/>
    <dgm:cxn modelId="{FB667EFD-73C5-416D-A7E3-92E037E30F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</a:t>
          </a:r>
          <a:r>
            <a:rPr lang="cs-CZ" sz="1400" kern="1200" dirty="0" smtClean="0"/>
            <a:t>32 </a:t>
          </a:r>
          <a:r>
            <a:rPr lang="cs-CZ" sz="1400" kern="1200" dirty="0" smtClean="0"/>
            <a:t>INOVACE  15  ČLOVĚK A JEHO SVĚT-PŘÍRODOVĚDA 4.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</a:t>
          </a:r>
          <a:r>
            <a:rPr lang="cs-CZ" sz="2000" kern="1200" smtClean="0"/>
            <a:t>: Houby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07811-6768-4555-AD9B-74BD38A24F01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1BA5B2-2975-416F-B2FC-04A100C392D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543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349354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3347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75896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6604727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1956232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6101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297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97461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585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9699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427479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25873FB6-6501-464B-9F2B-25367A57543C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2D1B4AC-4805-445E-867E-E1291E1B2356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25178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9517736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12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Žáci si mají osvojit zásady správného houbaře</a:t>
            </a:r>
          </a:p>
          <a:p>
            <a:r>
              <a:rPr lang="cs-CZ" dirty="0" smtClean="0"/>
              <a:t>Žáci se mají naučit rozpoznat jedlé houby od jedovatých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Přírodověda 4.ročník,</a:t>
            </a:r>
          </a:p>
          <a:p>
            <a:pPr marL="0" indent="0">
              <a:buNone/>
            </a:pPr>
            <a:r>
              <a:rPr lang="cs-CZ" dirty="0"/>
              <a:t>    Dr. et RNDr. Jaroslav  </a:t>
            </a:r>
          </a:p>
          <a:p>
            <a:pPr marL="0" indent="0">
              <a:buNone/>
            </a:pPr>
            <a:r>
              <a:rPr lang="cs-CZ" dirty="0"/>
              <a:t>    Jurčák a kol.,</a:t>
            </a:r>
          </a:p>
          <a:p>
            <a:pPr marL="0" indent="0">
              <a:buNone/>
            </a:pPr>
            <a:r>
              <a:rPr lang="cs-CZ" dirty="0"/>
              <a:t>    nakladatelství </a:t>
            </a:r>
            <a:r>
              <a:rPr lang="cs-CZ" dirty="0" err="1"/>
              <a:t>Prodos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Olomouc 2003</a:t>
            </a:r>
          </a:p>
          <a:p>
            <a:r>
              <a:rPr lang="cs-CZ" dirty="0" smtClean="0"/>
              <a:t>Soubor </a:t>
            </a:r>
            <a:r>
              <a:rPr lang="cs-CZ" dirty="0"/>
              <a:t>námětů, úkolů a zajímavostí k přírodovědnému učivu pro 4. ročník,</a:t>
            </a:r>
          </a:p>
          <a:p>
            <a:pPr marL="0" indent="0">
              <a:buNone/>
            </a:pPr>
            <a:r>
              <a:rPr lang="cs-CZ" dirty="0"/>
              <a:t>    PaedDr. Hana    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err="1"/>
              <a:t>Mühlhauserová</a:t>
            </a:r>
            <a:r>
              <a:rPr lang="cs-CZ" dirty="0"/>
              <a:t>,</a:t>
            </a:r>
          </a:p>
          <a:p>
            <a:pPr marL="0" indent="0">
              <a:buNone/>
            </a:pPr>
            <a:r>
              <a:rPr lang="cs-CZ" dirty="0"/>
              <a:t>    Tiskárna Sládek,</a:t>
            </a:r>
          </a:p>
          <a:p>
            <a:pPr marL="0" indent="0">
              <a:buNone/>
            </a:pPr>
            <a:r>
              <a:rPr lang="cs-CZ" dirty="0"/>
              <a:t>     Znojmo 2010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70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r>
              <a:rPr lang="cs-CZ" dirty="0" smtClean="0"/>
              <a:t>Tělo hub nemá kořeny, stonek, ani listy.</a:t>
            </a:r>
          </a:p>
          <a:p>
            <a:r>
              <a:rPr lang="cs-CZ" dirty="0" smtClean="0"/>
              <a:t>Jsou to zvláštní organismy, které se živí rozkladem odumřelých těl rostlin a živočichů</a:t>
            </a:r>
          </a:p>
          <a:p>
            <a:r>
              <a:rPr lang="cs-CZ" dirty="0" smtClean="0"/>
              <a:t>Rozmnožují se výtrusy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Podhoubí</a:t>
            </a:r>
            <a:r>
              <a:rPr lang="cs-CZ" dirty="0" smtClean="0"/>
              <a:t>: tenká šedobílá vlákna prorůstající skrytě půdou i pařezy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Plodnice</a:t>
            </a:r>
            <a:r>
              <a:rPr lang="cs-CZ" dirty="0" smtClean="0"/>
              <a:t>: viditelná část těla houby, z půdy vyrůstá na povrch</a:t>
            </a:r>
          </a:p>
          <a:p>
            <a:endParaRPr lang="cs-CZ" dirty="0" smtClean="0"/>
          </a:p>
          <a:p>
            <a:r>
              <a:rPr lang="cs-CZ" dirty="0" smtClean="0"/>
              <a:t>Plodnice se zpravidla skládá z </a:t>
            </a:r>
            <a:r>
              <a:rPr lang="cs-CZ" dirty="0" smtClean="0">
                <a:solidFill>
                  <a:srgbClr val="00B050"/>
                </a:solidFill>
              </a:rPr>
              <a:t>třeně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B050"/>
                </a:solidFill>
              </a:rPr>
              <a:t>klobouku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344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JEDLÉ HOUBY- sbírají se plodnice hub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Křemenáč osikový</a:t>
            </a:r>
          </a:p>
          <a:p>
            <a:r>
              <a:rPr lang="cs-CZ" dirty="0" smtClean="0"/>
              <a:t>Kozák březový</a:t>
            </a:r>
          </a:p>
          <a:p>
            <a:r>
              <a:rPr lang="cs-CZ" dirty="0" smtClean="0"/>
              <a:t>Muchomůrka růžovka</a:t>
            </a:r>
          </a:p>
          <a:p>
            <a:r>
              <a:rPr lang="cs-CZ" dirty="0" smtClean="0"/>
              <a:t>Klouzek žlutý</a:t>
            </a:r>
          </a:p>
          <a:p>
            <a:r>
              <a:rPr lang="cs-CZ" dirty="0" smtClean="0"/>
              <a:t>Bedla vysoká</a:t>
            </a:r>
          </a:p>
          <a:p>
            <a:r>
              <a:rPr lang="cs-CZ" dirty="0" smtClean="0"/>
              <a:t>Žampion ovčí</a:t>
            </a:r>
          </a:p>
          <a:p>
            <a:r>
              <a:rPr lang="cs-CZ" dirty="0" smtClean="0"/>
              <a:t>Hřib babka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825" y="980728"/>
            <a:ext cx="9334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980728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33128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247428"/>
            <a:ext cx="1219200" cy="80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8835" y="281940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00662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304" y="3019425"/>
            <a:ext cx="121920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933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JEDOVATÉ HOUBY-nesbírat, ale neničit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Muchomůrka červená</a:t>
            </a:r>
          </a:p>
          <a:p>
            <a:endParaRPr lang="cs-CZ" dirty="0"/>
          </a:p>
          <a:p>
            <a:r>
              <a:rPr lang="cs-CZ" dirty="0" smtClean="0"/>
              <a:t>Muchomůrka zelená</a:t>
            </a:r>
          </a:p>
          <a:p>
            <a:endParaRPr lang="cs-CZ" dirty="0"/>
          </a:p>
          <a:p>
            <a:r>
              <a:rPr lang="cs-CZ" dirty="0" smtClean="0"/>
              <a:t>Závojenka olovnatá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914" y="2348880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0095" y="234888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50128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7651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správně rozlišit jedlé a jedovaté houby?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2335889"/>
            <a:ext cx="9334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60" y="1924727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3265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136" y="4109864"/>
            <a:ext cx="1219200" cy="79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450912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1775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24727"/>
            <a:ext cx="1219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40" y="4509120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53213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322" y="4721457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8035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Umíš správně rozlišit jedlé a jedovaté houby?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2335889"/>
            <a:ext cx="93345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60" y="1924727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32652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136" y="4109864"/>
            <a:ext cx="1219200" cy="79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4509120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1775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24727"/>
            <a:ext cx="121920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40" y="4509120"/>
            <a:ext cx="12192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553213"/>
            <a:ext cx="914400" cy="121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322" y="4721457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eselý obličej 2"/>
          <p:cNvSpPr/>
          <p:nvPr/>
        </p:nvSpPr>
        <p:spPr>
          <a:xfrm>
            <a:off x="407260" y="2945489"/>
            <a:ext cx="564340" cy="50323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399295" y="2534327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885184" y="3195464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2301044" y="4661520"/>
            <a:ext cx="457200" cy="51713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4572001" y="5575920"/>
            <a:ext cx="447674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757391" y="5178657"/>
            <a:ext cx="439651" cy="549663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757392" y="2338276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tyřcípá hvězda 9"/>
          <p:cNvSpPr/>
          <p:nvPr/>
        </p:nvSpPr>
        <p:spPr>
          <a:xfrm>
            <a:off x="971600" y="5339703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1" name="Čtyřcípá hvězda 10"/>
          <p:cNvSpPr/>
          <p:nvPr/>
        </p:nvSpPr>
        <p:spPr>
          <a:xfrm>
            <a:off x="7727846" y="3315213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tyřcípá hvězda 11"/>
          <p:cNvSpPr/>
          <p:nvPr/>
        </p:nvSpPr>
        <p:spPr>
          <a:xfrm>
            <a:off x="7974922" y="5278170"/>
            <a:ext cx="914400" cy="914400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715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snímků: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340768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http://media1.picsearch.com/is?SYQX2iFo1JbG7C1BCZVLk8MYCHbJexuWRmpxRZoKO_0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632040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http://media5.picsearch.com/is?9Y8pLTlUzXGbJVX7-EVDySc429Hewzji0P1ZAuMDf2U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1909039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http://media1.picsearch.com/is?sHbwlsFIQH5Ax9PasURdrYxxNgrOl_7gShgCnKk0wbc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2186038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http://media5.picsearch.com/is?sBvBx8UlB9N3b1Q1vM7d7qIoHZvcNci516_aYh5FOeY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5304" y="2477310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http://media3.picsearch.com/is?w3E8pzheIGX4R4Whq9aA6RMne4GYbNHtJFmj7ydO3cE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2828835"/>
            <a:ext cx="667269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http://media5.picsearch.com/is?1a6HX9T3Gg722MNztxzusblEfAHEZMZxei99fTUUn_c</a:t>
            </a:r>
          </a:p>
        </p:txBody>
      </p:sp>
      <p:sp>
        <p:nvSpPr>
          <p:cNvPr id="9" name="Obdélník 8"/>
          <p:cNvSpPr/>
          <p:nvPr/>
        </p:nvSpPr>
        <p:spPr>
          <a:xfrm>
            <a:off x="150084" y="3105834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http://media4.picsearch.com/is?BQCt_Qq5BQMwbl9lkhmsTqcIIuWJ8D2TtDDfTOXB-OI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85304" y="3437213"/>
            <a:ext cx="6678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http://media3.picsearch.com/is?SkisxD0GdSvllXJmYZw0GPEdn7Nyz7xHWLdopBmN5ec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79512" y="3714212"/>
            <a:ext cx="643841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http://media1.picsearch.com/is?m0Kw_BWlbs4R6-W_MlQI1jmcdAXg2IA8nKo5yI9x8Mc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79512" y="3991211"/>
            <a:ext cx="640714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http://media4.picsearch.com/is?CQeVvbjn-7JiDywyIcpugJeXp1y5eEeon8o5ih05snM</a:t>
            </a:r>
          </a:p>
        </p:txBody>
      </p:sp>
    </p:spTree>
    <p:extLst>
      <p:ext uri="{BB962C8B-B14F-4D97-AF65-F5344CB8AC3E}">
        <p14:creationId xmlns:p14="http://schemas.microsoft.com/office/powerpoint/2010/main" val="222206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247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 a citace</vt:lpstr>
      <vt:lpstr>HOUBY</vt:lpstr>
      <vt:lpstr>JEDLÉ HOUBY- sbírají se plodnice hub</vt:lpstr>
      <vt:lpstr>JEDOVATÉ HOUBY-nesbírat, ale neničit</vt:lpstr>
      <vt:lpstr>Umíš správně rozlišit jedlé a jedovaté houby?</vt:lpstr>
      <vt:lpstr>Umíš správně rozlišit jedlé a jedovaté houby?</vt:lpstr>
      <vt:lpstr>Zdroje použitých snímků: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7</cp:revision>
  <dcterms:created xsi:type="dcterms:W3CDTF">2012-11-03T19:55:49Z</dcterms:created>
  <dcterms:modified xsi:type="dcterms:W3CDTF">2013-07-27T07:49:12Z</dcterms:modified>
</cp:coreProperties>
</file>