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7" r:id="rId3"/>
    <p:sldId id="258" r:id="rId4"/>
    <p:sldId id="271" r:id="rId5"/>
    <p:sldId id="273" r:id="rId6"/>
    <p:sldId id="268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 16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Rostliny-opakování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BEFD-A651-4A48-96C8-3DF458767159}" type="presOf" srcId="{4C35D32F-0EAB-4CD7-82EE-45574DC2A586}" destId="{8BEBB6EC-1DAA-4CAC-8A25-BC0FCBD5DBD5}" srcOrd="0" destOrd="0" presId="urn:microsoft.com/office/officeart/2005/8/layout/target3"/>
    <dgm:cxn modelId="{092479AB-90ED-48AD-83C5-230C22165B66}" type="presOf" srcId="{D1B46980-6531-4606-95E6-44980827E919}" destId="{2BE915AB-18AA-4053-B92C-3BFC9ED204BB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72525DAB-3DEA-4C19-9DA4-33C04C54A4B5}" type="presOf" srcId="{4C35D32F-0EAB-4CD7-82EE-45574DC2A586}" destId="{890E4F0B-2866-4A3F-A3C7-2A14B1797930}" srcOrd="1" destOrd="0" presId="urn:microsoft.com/office/officeart/2005/8/layout/target3"/>
    <dgm:cxn modelId="{D416E55D-82C5-4BE5-A63D-BD96FB247FDD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79EB18-A8B5-4ED3-928B-CB9D0D7B8134}" type="presOf" srcId="{D1D4F407-5343-4D3F-B5B9-D407B03CAEB4}" destId="{AED2198E-93D5-4001-81B4-73124B309672}" srcOrd="1" destOrd="0" presId="urn:microsoft.com/office/officeart/2005/8/layout/target3"/>
    <dgm:cxn modelId="{6BA238A3-285A-4EBE-ADB8-E4C6B4CAF4EE}" type="presOf" srcId="{B651F6E3-6281-48DB-9319-2AEAFDAE7572}" destId="{6BB5E863-4638-4E1D-BFDE-399D028AC4ED}" srcOrd="1" destOrd="0" presId="urn:microsoft.com/office/officeart/2005/8/layout/target3"/>
    <dgm:cxn modelId="{44831A07-FA5E-4724-8331-BDA0F546B93D}" type="presOf" srcId="{757F3AB3-0718-4624-B441-E567A8F0AB56}" destId="{333A1088-737F-45CB-B68E-254E46348037}" srcOrd="0" destOrd="0" presId="urn:microsoft.com/office/officeart/2005/8/layout/target3"/>
    <dgm:cxn modelId="{1CBAE154-5EF0-4499-8888-091C0B9FC8B4}" type="presOf" srcId="{7D356FD4-5DBA-45B8-83F2-01640ED454D7}" destId="{F217DB88-03EE-4B14-A303-4F9D49C289A7}" srcOrd="0" destOrd="0" presId="urn:microsoft.com/office/officeart/2005/8/layout/target3"/>
    <dgm:cxn modelId="{24486813-04B2-4CA1-9B8D-CEBCC8C2E0B6}" type="presOf" srcId="{7D356FD4-5DBA-45B8-83F2-01640ED454D7}" destId="{D0E8B8A9-76C8-445B-9727-5936C7A5778A}" srcOrd="1" destOrd="0" presId="urn:microsoft.com/office/officeart/2005/8/layout/target3"/>
    <dgm:cxn modelId="{658C19C8-DF30-4C85-9C9A-1F2726B10636}" type="presOf" srcId="{D1B46980-6531-4606-95E6-44980827E919}" destId="{6140AFEC-043D-4C43-A2F9-D0F5331DF3A3}" srcOrd="0" destOrd="0" presId="urn:microsoft.com/office/officeart/2005/8/layout/target3"/>
    <dgm:cxn modelId="{E957463E-37F2-45E8-AC5C-265C6C51E94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9EB735-948B-4594-A916-87E73FC7BE06}" type="presParOf" srcId="{333A1088-737F-45CB-B68E-254E46348037}" destId="{F5ABB229-8D3B-4694-996A-96F23CF14429}" srcOrd="0" destOrd="0" presId="urn:microsoft.com/office/officeart/2005/8/layout/target3"/>
    <dgm:cxn modelId="{1712C810-79E6-4F84-8A31-7E76A48A4DB4}" type="presParOf" srcId="{333A1088-737F-45CB-B68E-254E46348037}" destId="{F41139FD-01EE-4571-8B17-4FB00FC51163}" srcOrd="1" destOrd="0" presId="urn:microsoft.com/office/officeart/2005/8/layout/target3"/>
    <dgm:cxn modelId="{1F581D36-FA1F-422D-9656-C7E5721D92FE}" type="presParOf" srcId="{333A1088-737F-45CB-B68E-254E46348037}" destId="{D005CE8C-CC26-4C3E-AC11-E15060ECD759}" srcOrd="2" destOrd="0" presId="urn:microsoft.com/office/officeart/2005/8/layout/target3"/>
    <dgm:cxn modelId="{47106D22-3040-490E-A82D-4A794DEA02E1}" type="presParOf" srcId="{333A1088-737F-45CB-B68E-254E46348037}" destId="{2C702D82-9B77-49B7-9568-BB8EB47C3372}" srcOrd="3" destOrd="0" presId="urn:microsoft.com/office/officeart/2005/8/layout/target3"/>
    <dgm:cxn modelId="{0B86D190-47BD-4503-B3AD-A586202EEF78}" type="presParOf" srcId="{333A1088-737F-45CB-B68E-254E46348037}" destId="{A52A0455-90FF-4808-ABD0-F02540D31D5A}" srcOrd="4" destOrd="0" presId="urn:microsoft.com/office/officeart/2005/8/layout/target3"/>
    <dgm:cxn modelId="{38CDF460-8779-433E-9C99-C2622420BC02}" type="presParOf" srcId="{333A1088-737F-45CB-B68E-254E46348037}" destId="{6140AFEC-043D-4C43-A2F9-D0F5331DF3A3}" srcOrd="5" destOrd="0" presId="urn:microsoft.com/office/officeart/2005/8/layout/target3"/>
    <dgm:cxn modelId="{20F1FC18-7551-4AB5-A2FF-028CEA40C43C}" type="presParOf" srcId="{333A1088-737F-45CB-B68E-254E46348037}" destId="{9358AC05-5D7D-4327-9F80-1AD486AEA664}" srcOrd="6" destOrd="0" presId="urn:microsoft.com/office/officeart/2005/8/layout/target3"/>
    <dgm:cxn modelId="{91CFE417-AFD0-4547-91F5-225B74279F94}" type="presParOf" srcId="{333A1088-737F-45CB-B68E-254E46348037}" destId="{313FC574-E1CD-4FB4-B054-0B805CE0447D}" srcOrd="7" destOrd="0" presId="urn:microsoft.com/office/officeart/2005/8/layout/target3"/>
    <dgm:cxn modelId="{3E49F59E-8C89-4D3B-A1D9-53DD3A57D693}" type="presParOf" srcId="{333A1088-737F-45CB-B68E-254E46348037}" destId="{619D679B-A015-4ECF-8348-D1034C574F40}" srcOrd="8" destOrd="0" presId="urn:microsoft.com/office/officeart/2005/8/layout/target3"/>
    <dgm:cxn modelId="{98C8B0BD-F887-42C0-9370-85454CE72181}" type="presParOf" srcId="{333A1088-737F-45CB-B68E-254E46348037}" destId="{5EADEC68-DC27-4179-998F-15CD834808A2}" srcOrd="9" destOrd="0" presId="urn:microsoft.com/office/officeart/2005/8/layout/target3"/>
    <dgm:cxn modelId="{4EA506F8-9CA5-4946-9708-0E028268E57F}" type="presParOf" srcId="{333A1088-737F-45CB-B68E-254E46348037}" destId="{B8578831-437F-4501-8ADE-AE2A1799C643}" srcOrd="10" destOrd="0" presId="urn:microsoft.com/office/officeart/2005/8/layout/target3"/>
    <dgm:cxn modelId="{77101D1B-A789-41DC-A132-7EDFD7CA6538}" type="presParOf" srcId="{333A1088-737F-45CB-B68E-254E46348037}" destId="{F217DB88-03EE-4B14-A303-4F9D49C289A7}" srcOrd="11" destOrd="0" presId="urn:microsoft.com/office/officeart/2005/8/layout/target3"/>
    <dgm:cxn modelId="{51973540-6C76-4D74-B25F-882FFEE4C47B}" type="presParOf" srcId="{333A1088-737F-45CB-B68E-254E46348037}" destId="{76644BE8-9D7C-4C09-B250-3D10AF48CBB7}" srcOrd="12" destOrd="0" presId="urn:microsoft.com/office/officeart/2005/8/layout/target3"/>
    <dgm:cxn modelId="{D0D929EE-65CA-43F4-837B-818CFAD03D44}" type="presParOf" srcId="{333A1088-737F-45CB-B68E-254E46348037}" destId="{EE85B701-7295-41C0-BA7A-34D3756A2AE6}" srcOrd="13" destOrd="0" presId="urn:microsoft.com/office/officeart/2005/8/layout/target3"/>
    <dgm:cxn modelId="{C33C5B3F-4E10-4CA5-846D-FE79C131F7A1}" type="presParOf" srcId="{333A1088-737F-45CB-B68E-254E46348037}" destId="{8BEBB6EC-1DAA-4CAC-8A25-BC0FCBD5DBD5}" srcOrd="14" destOrd="0" presId="urn:microsoft.com/office/officeart/2005/8/layout/target3"/>
    <dgm:cxn modelId="{80974918-1CBB-419F-A679-0E279A0A8101}" type="presParOf" srcId="{333A1088-737F-45CB-B68E-254E46348037}" destId="{AED2198E-93D5-4001-81B4-73124B309672}" srcOrd="15" destOrd="0" presId="urn:microsoft.com/office/officeart/2005/8/layout/target3"/>
    <dgm:cxn modelId="{EF608E6E-E027-4D47-BB6E-6664DCA98468}" type="presParOf" srcId="{333A1088-737F-45CB-B68E-254E46348037}" destId="{2BE915AB-18AA-4053-B92C-3BFC9ED204BB}" srcOrd="16" destOrd="0" presId="urn:microsoft.com/office/officeart/2005/8/layout/target3"/>
    <dgm:cxn modelId="{CC1A257C-423A-4B2E-B3FC-D105F89F0F52}" type="presParOf" srcId="{333A1088-737F-45CB-B68E-254E46348037}" destId="{6BB5E863-4638-4E1D-BFDE-399D028AC4ED}" srcOrd="17" destOrd="0" presId="urn:microsoft.com/office/officeart/2005/8/layout/target3"/>
    <dgm:cxn modelId="{0786DEC8-6569-410C-81A7-952336C01ACC}" type="presParOf" srcId="{333A1088-737F-45CB-B68E-254E46348037}" destId="{D0E8B8A9-76C8-445B-9727-5936C7A5778A}" srcOrd="18" destOrd="0" presId="urn:microsoft.com/office/officeart/2005/8/layout/target3"/>
    <dgm:cxn modelId="{5D34EE74-76AA-42D3-84BF-1B6A5D32A80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E4D405-1931-4728-818F-8125E4318679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048BF0-F2E7-493A-B98D-E131BC6510CE}">
      <dgm:prSet phldrT="[Text]"/>
      <dgm:spPr/>
      <dgm:t>
        <a:bodyPr/>
        <a:lstStyle/>
        <a:p>
          <a:r>
            <a:rPr lang="cs-CZ" dirty="0" smtClean="0"/>
            <a:t>ROSTLINA</a:t>
          </a:r>
          <a:endParaRPr lang="cs-CZ" dirty="0"/>
        </a:p>
      </dgm:t>
    </dgm:pt>
    <dgm:pt modelId="{6733EA33-64DA-425F-AEF2-F4524ABB392F}" type="parTrans" cxnId="{DB035EEA-92BC-4D11-8964-348700974523}">
      <dgm:prSet/>
      <dgm:spPr/>
      <dgm:t>
        <a:bodyPr/>
        <a:lstStyle/>
        <a:p>
          <a:endParaRPr lang="cs-CZ"/>
        </a:p>
      </dgm:t>
    </dgm:pt>
    <dgm:pt modelId="{29FC7CDA-1103-4CC6-88B3-E575913346D8}" type="sibTrans" cxnId="{DB035EEA-92BC-4D11-8964-348700974523}">
      <dgm:prSet/>
      <dgm:spPr/>
      <dgm:t>
        <a:bodyPr/>
        <a:lstStyle/>
        <a:p>
          <a:endParaRPr lang="cs-CZ"/>
        </a:p>
      </dgm:t>
    </dgm:pt>
    <dgm:pt modelId="{28E2925B-02DA-4852-8485-54A661AFC1EA}" type="asst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BYLINA</a:t>
          </a:r>
          <a:endParaRPr lang="cs-CZ" dirty="0">
            <a:solidFill>
              <a:srgbClr val="FF0000"/>
            </a:solidFill>
          </a:endParaRPr>
        </a:p>
      </dgm:t>
    </dgm:pt>
    <dgm:pt modelId="{2755C549-E15A-4FB9-8872-03A6AD88E70F}" type="parTrans" cxnId="{771D4BF5-FB2F-46EB-8143-655B6204A90E}">
      <dgm:prSet/>
      <dgm:spPr/>
      <dgm:t>
        <a:bodyPr/>
        <a:lstStyle/>
        <a:p>
          <a:endParaRPr lang="cs-CZ"/>
        </a:p>
      </dgm:t>
    </dgm:pt>
    <dgm:pt modelId="{55772721-B7C5-4224-A844-1B0F44FF1526}" type="sibTrans" cxnId="{771D4BF5-FB2F-46EB-8143-655B6204A90E}">
      <dgm:prSet/>
      <dgm:spPr/>
      <dgm:t>
        <a:bodyPr/>
        <a:lstStyle/>
        <a:p>
          <a:endParaRPr lang="cs-CZ"/>
        </a:p>
      </dgm:t>
    </dgm:pt>
    <dgm:pt modelId="{9418E9DF-E3F2-40EC-AC56-FCEE806A0548}" type="asst">
      <dgm:prSet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DŘEVINA</a:t>
          </a:r>
          <a:endParaRPr lang="cs-CZ" dirty="0">
            <a:solidFill>
              <a:srgbClr val="92D050"/>
            </a:solidFill>
          </a:endParaRPr>
        </a:p>
      </dgm:t>
    </dgm:pt>
    <dgm:pt modelId="{7F3B9981-AEED-48E8-A66E-28DD35EA45D7}" type="parTrans" cxnId="{7D85AB7B-70A7-4209-A08D-2BFC404AC4D5}">
      <dgm:prSet/>
      <dgm:spPr/>
      <dgm:t>
        <a:bodyPr/>
        <a:lstStyle/>
        <a:p>
          <a:endParaRPr lang="cs-CZ"/>
        </a:p>
      </dgm:t>
    </dgm:pt>
    <dgm:pt modelId="{2A466136-CA25-44AB-8A1F-3ACA642B3B1D}" type="sibTrans" cxnId="{7D85AB7B-70A7-4209-A08D-2BFC404AC4D5}">
      <dgm:prSet/>
      <dgm:spPr/>
      <dgm:t>
        <a:bodyPr/>
        <a:lstStyle/>
        <a:p>
          <a:endParaRPr lang="cs-CZ"/>
        </a:p>
      </dgm:t>
    </dgm:pt>
    <dgm:pt modelId="{307C5B8A-AE47-4D0E-BE10-E3798A2FC944}">
      <dgm:prSet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strom</a:t>
          </a:r>
          <a:endParaRPr lang="cs-CZ" dirty="0">
            <a:solidFill>
              <a:srgbClr val="92D050"/>
            </a:solidFill>
          </a:endParaRPr>
        </a:p>
      </dgm:t>
    </dgm:pt>
    <dgm:pt modelId="{5F90307A-8084-4B60-ACB0-E2515D656255}" type="parTrans" cxnId="{D609E11C-A316-434A-A0DC-76911C6695CA}">
      <dgm:prSet/>
      <dgm:spPr/>
      <dgm:t>
        <a:bodyPr/>
        <a:lstStyle/>
        <a:p>
          <a:endParaRPr lang="cs-CZ"/>
        </a:p>
      </dgm:t>
    </dgm:pt>
    <dgm:pt modelId="{1D1E968B-4418-458F-83F0-84EA5BBA5AF1}" type="sibTrans" cxnId="{D609E11C-A316-434A-A0DC-76911C6695CA}">
      <dgm:prSet/>
      <dgm:spPr/>
      <dgm:t>
        <a:bodyPr/>
        <a:lstStyle/>
        <a:p>
          <a:endParaRPr lang="cs-CZ"/>
        </a:p>
      </dgm:t>
    </dgm:pt>
    <dgm:pt modelId="{F70ABEA8-BE3B-4859-BAF0-679ED7FA2E81}">
      <dgm:prSet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keř</a:t>
          </a:r>
          <a:endParaRPr lang="cs-CZ" dirty="0">
            <a:solidFill>
              <a:srgbClr val="92D050"/>
            </a:solidFill>
          </a:endParaRPr>
        </a:p>
      </dgm:t>
    </dgm:pt>
    <dgm:pt modelId="{F38C1C5B-F746-4A6E-8D94-4C3C606D6585}" type="parTrans" cxnId="{B2C24EA6-1D27-48E5-A7C9-EDB03969FA93}">
      <dgm:prSet/>
      <dgm:spPr/>
      <dgm:t>
        <a:bodyPr/>
        <a:lstStyle/>
        <a:p>
          <a:endParaRPr lang="cs-CZ"/>
        </a:p>
      </dgm:t>
    </dgm:pt>
    <dgm:pt modelId="{4990EB37-16EF-4912-A13B-A3945C1F191E}" type="sibTrans" cxnId="{B2C24EA6-1D27-48E5-A7C9-EDB03969FA93}">
      <dgm:prSet/>
      <dgm:spPr/>
      <dgm:t>
        <a:bodyPr/>
        <a:lstStyle/>
        <a:p>
          <a:endParaRPr lang="cs-CZ"/>
        </a:p>
      </dgm:t>
    </dgm:pt>
    <dgm:pt modelId="{BB8285C1-406B-4D18-90D0-EC67608273A6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stéblo</a:t>
          </a:r>
          <a:endParaRPr lang="cs-CZ" dirty="0">
            <a:solidFill>
              <a:srgbClr val="FF0000"/>
            </a:solidFill>
          </a:endParaRPr>
        </a:p>
      </dgm:t>
    </dgm:pt>
    <dgm:pt modelId="{3EB9B331-467D-4FE6-BCAA-00BE60E24DF5}" type="parTrans" cxnId="{BB6103B3-5A25-4C96-B45C-F45B09BD9A81}">
      <dgm:prSet/>
      <dgm:spPr/>
      <dgm:t>
        <a:bodyPr/>
        <a:lstStyle/>
        <a:p>
          <a:endParaRPr lang="cs-CZ"/>
        </a:p>
      </dgm:t>
    </dgm:pt>
    <dgm:pt modelId="{2955A856-67BA-4914-A839-15083B0B6AAC}" type="sibTrans" cxnId="{BB6103B3-5A25-4C96-B45C-F45B09BD9A81}">
      <dgm:prSet/>
      <dgm:spPr/>
      <dgm:t>
        <a:bodyPr/>
        <a:lstStyle/>
        <a:p>
          <a:endParaRPr lang="cs-CZ"/>
        </a:p>
      </dgm:t>
    </dgm:pt>
    <dgm:pt modelId="{49FF86B3-F768-4ED2-BF7C-1A0DE79E587D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lodyha</a:t>
          </a:r>
          <a:endParaRPr lang="cs-CZ" dirty="0">
            <a:solidFill>
              <a:srgbClr val="FF0000"/>
            </a:solidFill>
          </a:endParaRPr>
        </a:p>
      </dgm:t>
    </dgm:pt>
    <dgm:pt modelId="{31CC418D-A33D-4668-AB2D-2A3842258110}" type="parTrans" cxnId="{A1A8C59B-EDD6-4FF8-A496-56208081E817}">
      <dgm:prSet/>
      <dgm:spPr/>
      <dgm:t>
        <a:bodyPr/>
        <a:lstStyle/>
        <a:p>
          <a:endParaRPr lang="cs-CZ"/>
        </a:p>
      </dgm:t>
    </dgm:pt>
    <dgm:pt modelId="{E79832EC-59BE-4B60-852F-F88FE1F0FAD7}" type="sibTrans" cxnId="{A1A8C59B-EDD6-4FF8-A496-56208081E817}">
      <dgm:prSet/>
      <dgm:spPr/>
      <dgm:t>
        <a:bodyPr/>
        <a:lstStyle/>
        <a:p>
          <a:endParaRPr lang="cs-CZ"/>
        </a:p>
      </dgm:t>
    </dgm:pt>
    <dgm:pt modelId="{0605BC8B-30AF-45EF-B1A8-5940ECEF3302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stvol</a:t>
          </a:r>
          <a:endParaRPr lang="cs-CZ" dirty="0">
            <a:solidFill>
              <a:srgbClr val="FF0000"/>
            </a:solidFill>
          </a:endParaRPr>
        </a:p>
      </dgm:t>
    </dgm:pt>
    <dgm:pt modelId="{950868F8-DD65-426A-85FF-E8552841A55D}" type="parTrans" cxnId="{7AF2F3DA-E77D-4888-897A-CCC2E86D6F0E}">
      <dgm:prSet/>
      <dgm:spPr/>
      <dgm:t>
        <a:bodyPr/>
        <a:lstStyle/>
        <a:p>
          <a:endParaRPr lang="cs-CZ"/>
        </a:p>
      </dgm:t>
    </dgm:pt>
    <dgm:pt modelId="{884384B6-9855-413A-8F0F-E36A6A55949A}" type="sibTrans" cxnId="{7AF2F3DA-E77D-4888-897A-CCC2E86D6F0E}">
      <dgm:prSet/>
      <dgm:spPr/>
      <dgm:t>
        <a:bodyPr/>
        <a:lstStyle/>
        <a:p>
          <a:endParaRPr lang="cs-CZ"/>
        </a:p>
      </dgm:t>
    </dgm:pt>
    <dgm:pt modelId="{97F8A194-4BEF-42BD-8B5D-B1EFB3DC7D9F}">
      <dgm:prSet/>
      <dgm:spPr/>
      <dgm:t>
        <a:bodyPr/>
        <a:lstStyle/>
        <a:p>
          <a:endParaRPr lang="cs-CZ" dirty="0"/>
        </a:p>
      </dgm:t>
    </dgm:pt>
    <dgm:pt modelId="{4C1B5C2F-1E13-4EEE-9412-C164DB602EFB}" type="parTrans" cxnId="{76909858-D33B-40B5-AC4D-AE74EF4EE03C}">
      <dgm:prSet/>
      <dgm:spPr/>
      <dgm:t>
        <a:bodyPr/>
        <a:lstStyle/>
        <a:p>
          <a:endParaRPr lang="cs-CZ"/>
        </a:p>
      </dgm:t>
    </dgm:pt>
    <dgm:pt modelId="{37889A7A-F2E7-4710-AD71-405BA7457C43}" type="sibTrans" cxnId="{76909858-D33B-40B5-AC4D-AE74EF4EE03C}">
      <dgm:prSet/>
      <dgm:spPr/>
      <dgm:t>
        <a:bodyPr/>
        <a:lstStyle/>
        <a:p>
          <a:endParaRPr lang="cs-CZ"/>
        </a:p>
      </dgm:t>
    </dgm:pt>
    <dgm:pt modelId="{D68217DD-6543-4603-BDEF-AF6DF1C9DF83}">
      <dgm:prSet/>
      <dgm:spPr/>
      <dgm:t>
        <a:bodyPr/>
        <a:lstStyle/>
        <a:p>
          <a:endParaRPr lang="cs-CZ" dirty="0"/>
        </a:p>
      </dgm:t>
    </dgm:pt>
    <dgm:pt modelId="{95D786A7-0AE5-4E88-B7AA-FFC6DB3E6FC1}" type="parTrans" cxnId="{DDE39F36-4E1B-412E-9A64-919AAE2272EB}">
      <dgm:prSet/>
      <dgm:spPr/>
      <dgm:t>
        <a:bodyPr/>
        <a:lstStyle/>
        <a:p>
          <a:endParaRPr lang="cs-CZ"/>
        </a:p>
      </dgm:t>
    </dgm:pt>
    <dgm:pt modelId="{795749CF-7FA5-4D2D-AA13-FB0AE2684360}" type="sibTrans" cxnId="{DDE39F36-4E1B-412E-9A64-919AAE2272EB}">
      <dgm:prSet/>
      <dgm:spPr/>
      <dgm:t>
        <a:bodyPr/>
        <a:lstStyle/>
        <a:p>
          <a:endParaRPr lang="cs-CZ"/>
        </a:p>
      </dgm:t>
    </dgm:pt>
    <dgm:pt modelId="{A22D9AFB-3447-4279-9F50-B6F28AF4504D}">
      <dgm:prSet/>
      <dgm:spPr/>
      <dgm:t>
        <a:bodyPr/>
        <a:lstStyle/>
        <a:p>
          <a:endParaRPr lang="cs-CZ" dirty="0"/>
        </a:p>
      </dgm:t>
    </dgm:pt>
    <dgm:pt modelId="{5EBDCF3E-6189-4207-A819-B9E279D6CE5A}" type="parTrans" cxnId="{3DE64F22-02AF-4575-ADCD-FA72F0FC1836}">
      <dgm:prSet/>
      <dgm:spPr/>
      <dgm:t>
        <a:bodyPr/>
        <a:lstStyle/>
        <a:p>
          <a:endParaRPr lang="cs-CZ"/>
        </a:p>
      </dgm:t>
    </dgm:pt>
    <dgm:pt modelId="{C986FB8B-66C1-4CEC-A906-48199C895198}" type="sibTrans" cxnId="{3DE64F22-02AF-4575-ADCD-FA72F0FC1836}">
      <dgm:prSet/>
      <dgm:spPr/>
      <dgm:t>
        <a:bodyPr/>
        <a:lstStyle/>
        <a:p>
          <a:endParaRPr lang="cs-CZ"/>
        </a:p>
      </dgm:t>
    </dgm:pt>
    <dgm:pt modelId="{7D63B013-C379-4CC3-AC9F-125B85022060}">
      <dgm:prSet/>
      <dgm:spPr/>
      <dgm:t>
        <a:bodyPr/>
        <a:lstStyle/>
        <a:p>
          <a:endParaRPr lang="cs-CZ" dirty="0"/>
        </a:p>
      </dgm:t>
    </dgm:pt>
    <dgm:pt modelId="{4289E567-0760-4528-9F0C-FB84A73EDE22}" type="parTrans" cxnId="{12A862D1-AE30-4511-A90D-5EE3725A76E6}">
      <dgm:prSet/>
      <dgm:spPr/>
      <dgm:t>
        <a:bodyPr/>
        <a:lstStyle/>
        <a:p>
          <a:endParaRPr lang="cs-CZ"/>
        </a:p>
      </dgm:t>
    </dgm:pt>
    <dgm:pt modelId="{C063F8DA-04A3-4561-AC46-60A8EFC3C492}" type="sibTrans" cxnId="{12A862D1-AE30-4511-A90D-5EE3725A76E6}">
      <dgm:prSet/>
      <dgm:spPr/>
      <dgm:t>
        <a:bodyPr/>
        <a:lstStyle/>
        <a:p>
          <a:endParaRPr lang="cs-CZ"/>
        </a:p>
      </dgm:t>
    </dgm:pt>
    <dgm:pt modelId="{D4B8E8DA-BFB6-4CF2-B2B2-16B607F75DFE}">
      <dgm:prSet/>
      <dgm:spPr/>
      <dgm:t>
        <a:bodyPr/>
        <a:lstStyle/>
        <a:p>
          <a:endParaRPr lang="cs-CZ" dirty="0"/>
        </a:p>
      </dgm:t>
    </dgm:pt>
    <dgm:pt modelId="{4C66E6F0-E72B-41C2-8F60-83E07DAB6A92}" type="parTrans" cxnId="{D2B04D06-B064-48D7-B227-9D6865E9C525}">
      <dgm:prSet/>
      <dgm:spPr/>
      <dgm:t>
        <a:bodyPr/>
        <a:lstStyle/>
        <a:p>
          <a:endParaRPr lang="cs-CZ"/>
        </a:p>
      </dgm:t>
    </dgm:pt>
    <dgm:pt modelId="{BE44102A-92DC-4F7E-B837-FBFBD7C6EA50}" type="sibTrans" cxnId="{D2B04D06-B064-48D7-B227-9D6865E9C525}">
      <dgm:prSet/>
      <dgm:spPr/>
      <dgm:t>
        <a:bodyPr/>
        <a:lstStyle/>
        <a:p>
          <a:endParaRPr lang="cs-CZ"/>
        </a:p>
      </dgm:t>
    </dgm:pt>
    <dgm:pt modelId="{17BD1D54-CE99-4328-9B2E-5F7A35239785}" type="pres">
      <dgm:prSet presAssocID="{24E4D405-1931-4728-818F-8125E431867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0416892-3753-4240-A99C-4A0F777793CD}" type="pres">
      <dgm:prSet presAssocID="{B2048BF0-F2E7-493A-B98D-E131BC6510CE}" presName="hierRoot1" presStyleCnt="0">
        <dgm:presLayoutVars>
          <dgm:hierBranch val="init"/>
        </dgm:presLayoutVars>
      </dgm:prSet>
      <dgm:spPr/>
    </dgm:pt>
    <dgm:pt modelId="{EC119D5D-9108-470C-A68B-2CFE06AFFDB9}" type="pres">
      <dgm:prSet presAssocID="{B2048BF0-F2E7-493A-B98D-E131BC6510CE}" presName="rootComposite1" presStyleCnt="0"/>
      <dgm:spPr/>
    </dgm:pt>
    <dgm:pt modelId="{0B807331-A3F2-43C4-835F-B31A7CB7E3F9}" type="pres">
      <dgm:prSet presAssocID="{B2048BF0-F2E7-493A-B98D-E131BC6510CE}" presName="rootText1" presStyleLbl="node0" presStyleIdx="0" presStyleCnt="1" custLinFactX="-8017" custLinFactNeighborX="-100000" custLinFactNeighborY="-6705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C21F6A-C41B-434F-ABA5-45237C8848BE}" type="pres">
      <dgm:prSet presAssocID="{B2048BF0-F2E7-493A-B98D-E131BC6510CE}" presName="rootConnector1" presStyleLbl="node1" presStyleIdx="0" presStyleCnt="0"/>
      <dgm:spPr/>
      <dgm:t>
        <a:bodyPr/>
        <a:lstStyle/>
        <a:p>
          <a:endParaRPr lang="cs-CZ"/>
        </a:p>
      </dgm:t>
    </dgm:pt>
    <dgm:pt modelId="{9E8C7469-DD40-4CC4-B039-5C795AC0C041}" type="pres">
      <dgm:prSet presAssocID="{B2048BF0-F2E7-493A-B98D-E131BC6510CE}" presName="hierChild2" presStyleCnt="0"/>
      <dgm:spPr/>
    </dgm:pt>
    <dgm:pt modelId="{FBD25493-431D-4C9D-B6E8-8FB750712777}" type="pres">
      <dgm:prSet presAssocID="{B2048BF0-F2E7-493A-B98D-E131BC6510CE}" presName="hierChild3" presStyleCnt="0"/>
      <dgm:spPr/>
    </dgm:pt>
    <dgm:pt modelId="{E72BA613-22D6-416E-8964-5B33B6710146}" type="pres">
      <dgm:prSet presAssocID="{2755C549-E15A-4FB9-8872-03A6AD88E70F}" presName="Name111" presStyleLbl="parChTrans1D2" presStyleIdx="0" presStyleCnt="2"/>
      <dgm:spPr/>
      <dgm:t>
        <a:bodyPr/>
        <a:lstStyle/>
        <a:p>
          <a:endParaRPr lang="cs-CZ"/>
        </a:p>
      </dgm:t>
    </dgm:pt>
    <dgm:pt modelId="{F87D065B-B0DC-4F4F-BFCC-72714DDCEE08}" type="pres">
      <dgm:prSet presAssocID="{28E2925B-02DA-4852-8485-54A661AFC1EA}" presName="hierRoot3" presStyleCnt="0">
        <dgm:presLayoutVars>
          <dgm:hierBranch val="init"/>
        </dgm:presLayoutVars>
      </dgm:prSet>
      <dgm:spPr/>
    </dgm:pt>
    <dgm:pt modelId="{6243A136-26B7-4052-A5D5-53D0ECA01C1C}" type="pres">
      <dgm:prSet presAssocID="{28E2925B-02DA-4852-8485-54A661AFC1EA}" presName="rootComposite3" presStyleCnt="0"/>
      <dgm:spPr/>
    </dgm:pt>
    <dgm:pt modelId="{5CFDDDBD-6DD9-465C-A66F-54BB5355B81B}" type="pres">
      <dgm:prSet presAssocID="{28E2925B-02DA-4852-8485-54A661AFC1EA}" presName="rootText3" presStyleLbl="asst1" presStyleIdx="0" presStyleCnt="2" custLinFactY="-4039" custLinFactNeighborX="-44041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ED645A5-6BB2-480E-B265-226580975AAE}" type="pres">
      <dgm:prSet presAssocID="{28E2925B-02DA-4852-8485-54A661AFC1EA}" presName="rootConnector3" presStyleLbl="asst1" presStyleIdx="0" presStyleCnt="2"/>
      <dgm:spPr/>
      <dgm:t>
        <a:bodyPr/>
        <a:lstStyle/>
        <a:p>
          <a:endParaRPr lang="cs-CZ"/>
        </a:p>
      </dgm:t>
    </dgm:pt>
    <dgm:pt modelId="{C03D3F62-096B-4443-9F8F-5547B27AB1A8}" type="pres">
      <dgm:prSet presAssocID="{28E2925B-02DA-4852-8485-54A661AFC1EA}" presName="hierChild6" presStyleCnt="0"/>
      <dgm:spPr/>
    </dgm:pt>
    <dgm:pt modelId="{BA55F9AF-E52B-4665-A72E-0850FF8AD11F}" type="pres">
      <dgm:prSet presAssocID="{3EB9B331-467D-4FE6-BCAA-00BE60E24DF5}" presName="Name37" presStyleLbl="parChTrans1D3" presStyleIdx="0" presStyleCnt="5"/>
      <dgm:spPr/>
      <dgm:t>
        <a:bodyPr/>
        <a:lstStyle/>
        <a:p>
          <a:endParaRPr lang="cs-CZ"/>
        </a:p>
      </dgm:t>
    </dgm:pt>
    <dgm:pt modelId="{488C4950-D64D-4787-8732-A1AF479D55F2}" type="pres">
      <dgm:prSet presAssocID="{BB8285C1-406B-4D18-90D0-EC67608273A6}" presName="hierRoot2" presStyleCnt="0">
        <dgm:presLayoutVars>
          <dgm:hierBranch val="init"/>
        </dgm:presLayoutVars>
      </dgm:prSet>
      <dgm:spPr/>
    </dgm:pt>
    <dgm:pt modelId="{3DA0510D-E93B-4464-8049-6A6039FA457E}" type="pres">
      <dgm:prSet presAssocID="{BB8285C1-406B-4D18-90D0-EC67608273A6}" presName="rootComposite" presStyleCnt="0"/>
      <dgm:spPr/>
    </dgm:pt>
    <dgm:pt modelId="{E2A0D992-EF82-4572-BF1E-9EA4C6DE7291}" type="pres">
      <dgm:prSet presAssocID="{BB8285C1-406B-4D18-90D0-EC67608273A6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41ABA4-78D4-40FD-9E2B-A1C7B0DC4429}" type="pres">
      <dgm:prSet presAssocID="{BB8285C1-406B-4D18-90D0-EC67608273A6}" presName="rootConnector" presStyleLbl="node3" presStyleIdx="0" presStyleCnt="5"/>
      <dgm:spPr/>
      <dgm:t>
        <a:bodyPr/>
        <a:lstStyle/>
        <a:p>
          <a:endParaRPr lang="cs-CZ"/>
        </a:p>
      </dgm:t>
    </dgm:pt>
    <dgm:pt modelId="{591EFFC2-CE80-4C05-9DB9-4CFDECFEBBD3}" type="pres">
      <dgm:prSet presAssocID="{BB8285C1-406B-4D18-90D0-EC67608273A6}" presName="hierChild4" presStyleCnt="0"/>
      <dgm:spPr/>
    </dgm:pt>
    <dgm:pt modelId="{98BCEABA-9888-4B8B-B8B8-9925DCDB3722}" type="pres">
      <dgm:prSet presAssocID="{4C1B5C2F-1E13-4EEE-9412-C164DB602EFB}" presName="Name37" presStyleLbl="parChTrans1D4" presStyleIdx="0" presStyleCnt="5"/>
      <dgm:spPr/>
      <dgm:t>
        <a:bodyPr/>
        <a:lstStyle/>
        <a:p>
          <a:endParaRPr lang="cs-CZ"/>
        </a:p>
      </dgm:t>
    </dgm:pt>
    <dgm:pt modelId="{6579D7A9-13FE-4D63-A8AD-3F3E979586D4}" type="pres">
      <dgm:prSet presAssocID="{97F8A194-4BEF-42BD-8B5D-B1EFB3DC7D9F}" presName="hierRoot2" presStyleCnt="0">
        <dgm:presLayoutVars>
          <dgm:hierBranch val="init"/>
        </dgm:presLayoutVars>
      </dgm:prSet>
      <dgm:spPr/>
    </dgm:pt>
    <dgm:pt modelId="{7E3FC742-5BDB-4943-8ABA-E0F3297C15EE}" type="pres">
      <dgm:prSet presAssocID="{97F8A194-4BEF-42BD-8B5D-B1EFB3DC7D9F}" presName="rootComposite" presStyleCnt="0"/>
      <dgm:spPr/>
    </dgm:pt>
    <dgm:pt modelId="{A21C7DAF-605B-42EF-AF06-B04DD3042E75}" type="pres">
      <dgm:prSet presAssocID="{97F8A194-4BEF-42BD-8B5D-B1EFB3DC7D9F}" presName="rootText" presStyleLbl="node4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B6CEACE-B28B-4B21-ACB9-4D2F84266E78}" type="pres">
      <dgm:prSet presAssocID="{97F8A194-4BEF-42BD-8B5D-B1EFB3DC7D9F}" presName="rootConnector" presStyleLbl="node4" presStyleIdx="0" presStyleCnt="5"/>
      <dgm:spPr/>
      <dgm:t>
        <a:bodyPr/>
        <a:lstStyle/>
        <a:p>
          <a:endParaRPr lang="cs-CZ"/>
        </a:p>
      </dgm:t>
    </dgm:pt>
    <dgm:pt modelId="{EC545C88-5F1C-4960-9B57-309B76F9E8C5}" type="pres">
      <dgm:prSet presAssocID="{97F8A194-4BEF-42BD-8B5D-B1EFB3DC7D9F}" presName="hierChild4" presStyleCnt="0"/>
      <dgm:spPr/>
    </dgm:pt>
    <dgm:pt modelId="{55B50E83-0461-43F7-89AA-FBECF518DA7D}" type="pres">
      <dgm:prSet presAssocID="{97F8A194-4BEF-42BD-8B5D-B1EFB3DC7D9F}" presName="hierChild5" presStyleCnt="0"/>
      <dgm:spPr/>
    </dgm:pt>
    <dgm:pt modelId="{C9A4ADD5-2C1E-4613-A0F2-8092E3A83965}" type="pres">
      <dgm:prSet presAssocID="{BB8285C1-406B-4D18-90D0-EC67608273A6}" presName="hierChild5" presStyleCnt="0"/>
      <dgm:spPr/>
    </dgm:pt>
    <dgm:pt modelId="{A14EFA15-87EF-4CC5-AC7E-C69C6960FF02}" type="pres">
      <dgm:prSet presAssocID="{31CC418D-A33D-4668-AB2D-2A3842258110}" presName="Name37" presStyleLbl="parChTrans1D3" presStyleIdx="1" presStyleCnt="5"/>
      <dgm:spPr/>
      <dgm:t>
        <a:bodyPr/>
        <a:lstStyle/>
        <a:p>
          <a:endParaRPr lang="cs-CZ"/>
        </a:p>
      </dgm:t>
    </dgm:pt>
    <dgm:pt modelId="{D7B1A227-271A-41F2-8AB0-57ED701D9A82}" type="pres">
      <dgm:prSet presAssocID="{49FF86B3-F768-4ED2-BF7C-1A0DE79E587D}" presName="hierRoot2" presStyleCnt="0">
        <dgm:presLayoutVars>
          <dgm:hierBranch val="init"/>
        </dgm:presLayoutVars>
      </dgm:prSet>
      <dgm:spPr/>
    </dgm:pt>
    <dgm:pt modelId="{4260A85B-62C1-4CED-933C-DCC61AF042CD}" type="pres">
      <dgm:prSet presAssocID="{49FF86B3-F768-4ED2-BF7C-1A0DE79E587D}" presName="rootComposite" presStyleCnt="0"/>
      <dgm:spPr/>
    </dgm:pt>
    <dgm:pt modelId="{C110F333-461B-4E6C-9C8F-D56CF64BF8E1}" type="pres">
      <dgm:prSet presAssocID="{49FF86B3-F768-4ED2-BF7C-1A0DE79E587D}" presName="rootText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F5EC46-4EA1-478E-8526-1F21661782F7}" type="pres">
      <dgm:prSet presAssocID="{49FF86B3-F768-4ED2-BF7C-1A0DE79E587D}" presName="rootConnector" presStyleLbl="node3" presStyleIdx="1" presStyleCnt="5"/>
      <dgm:spPr/>
      <dgm:t>
        <a:bodyPr/>
        <a:lstStyle/>
        <a:p>
          <a:endParaRPr lang="cs-CZ"/>
        </a:p>
      </dgm:t>
    </dgm:pt>
    <dgm:pt modelId="{953B459F-5D49-4464-98DA-D8C9E09080EB}" type="pres">
      <dgm:prSet presAssocID="{49FF86B3-F768-4ED2-BF7C-1A0DE79E587D}" presName="hierChild4" presStyleCnt="0"/>
      <dgm:spPr/>
    </dgm:pt>
    <dgm:pt modelId="{27F0F8C0-4CB0-4BAC-B1D8-110DC186967C}" type="pres">
      <dgm:prSet presAssocID="{95D786A7-0AE5-4E88-B7AA-FFC6DB3E6FC1}" presName="Name37" presStyleLbl="parChTrans1D4" presStyleIdx="1" presStyleCnt="5"/>
      <dgm:spPr/>
      <dgm:t>
        <a:bodyPr/>
        <a:lstStyle/>
        <a:p>
          <a:endParaRPr lang="cs-CZ"/>
        </a:p>
      </dgm:t>
    </dgm:pt>
    <dgm:pt modelId="{F66C3749-0E9D-4C43-A04B-2BECACAD2009}" type="pres">
      <dgm:prSet presAssocID="{D68217DD-6543-4603-BDEF-AF6DF1C9DF83}" presName="hierRoot2" presStyleCnt="0">
        <dgm:presLayoutVars>
          <dgm:hierBranch val="init"/>
        </dgm:presLayoutVars>
      </dgm:prSet>
      <dgm:spPr/>
    </dgm:pt>
    <dgm:pt modelId="{8EF12D9F-C2B6-430F-B50F-25FE305B5DF9}" type="pres">
      <dgm:prSet presAssocID="{D68217DD-6543-4603-BDEF-AF6DF1C9DF83}" presName="rootComposite" presStyleCnt="0"/>
      <dgm:spPr/>
    </dgm:pt>
    <dgm:pt modelId="{D0FBCEB2-A1A9-4D02-99C4-216915480490}" type="pres">
      <dgm:prSet presAssocID="{D68217DD-6543-4603-BDEF-AF6DF1C9DF83}" presName="rootText" presStyleLbl="node4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19487C-E0B2-43D0-A516-A389A312839B}" type="pres">
      <dgm:prSet presAssocID="{D68217DD-6543-4603-BDEF-AF6DF1C9DF83}" presName="rootConnector" presStyleLbl="node4" presStyleIdx="1" presStyleCnt="5"/>
      <dgm:spPr/>
      <dgm:t>
        <a:bodyPr/>
        <a:lstStyle/>
        <a:p>
          <a:endParaRPr lang="cs-CZ"/>
        </a:p>
      </dgm:t>
    </dgm:pt>
    <dgm:pt modelId="{6A9EC80D-C910-45C8-B0C7-FB8C8D66F679}" type="pres">
      <dgm:prSet presAssocID="{D68217DD-6543-4603-BDEF-AF6DF1C9DF83}" presName="hierChild4" presStyleCnt="0"/>
      <dgm:spPr/>
    </dgm:pt>
    <dgm:pt modelId="{9572EC52-FA47-4549-A7B5-D6F55B154D62}" type="pres">
      <dgm:prSet presAssocID="{D68217DD-6543-4603-BDEF-AF6DF1C9DF83}" presName="hierChild5" presStyleCnt="0"/>
      <dgm:spPr/>
    </dgm:pt>
    <dgm:pt modelId="{5FF0DA26-9C55-49F2-8702-B00054ABB1D7}" type="pres">
      <dgm:prSet presAssocID="{49FF86B3-F768-4ED2-BF7C-1A0DE79E587D}" presName="hierChild5" presStyleCnt="0"/>
      <dgm:spPr/>
    </dgm:pt>
    <dgm:pt modelId="{99A1B133-A718-49DE-9F2E-A99A3616436F}" type="pres">
      <dgm:prSet presAssocID="{950868F8-DD65-426A-85FF-E8552841A55D}" presName="Name37" presStyleLbl="parChTrans1D3" presStyleIdx="2" presStyleCnt="5"/>
      <dgm:spPr/>
      <dgm:t>
        <a:bodyPr/>
        <a:lstStyle/>
        <a:p>
          <a:endParaRPr lang="cs-CZ"/>
        </a:p>
      </dgm:t>
    </dgm:pt>
    <dgm:pt modelId="{A942A9CE-F690-448D-963E-849348782768}" type="pres">
      <dgm:prSet presAssocID="{0605BC8B-30AF-45EF-B1A8-5940ECEF3302}" presName="hierRoot2" presStyleCnt="0">
        <dgm:presLayoutVars>
          <dgm:hierBranch val="init"/>
        </dgm:presLayoutVars>
      </dgm:prSet>
      <dgm:spPr/>
    </dgm:pt>
    <dgm:pt modelId="{23218B72-8A2D-4CCE-9361-9CAD0E132C56}" type="pres">
      <dgm:prSet presAssocID="{0605BC8B-30AF-45EF-B1A8-5940ECEF3302}" presName="rootComposite" presStyleCnt="0"/>
      <dgm:spPr/>
    </dgm:pt>
    <dgm:pt modelId="{341214EB-D4BC-4776-B8EB-4BE5F3EEC016}" type="pres">
      <dgm:prSet presAssocID="{0605BC8B-30AF-45EF-B1A8-5940ECEF3302}" presName="rootText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A97A64D-7E75-40F8-9D44-2C9092888844}" type="pres">
      <dgm:prSet presAssocID="{0605BC8B-30AF-45EF-B1A8-5940ECEF3302}" presName="rootConnector" presStyleLbl="node3" presStyleIdx="2" presStyleCnt="5"/>
      <dgm:spPr/>
      <dgm:t>
        <a:bodyPr/>
        <a:lstStyle/>
        <a:p>
          <a:endParaRPr lang="cs-CZ"/>
        </a:p>
      </dgm:t>
    </dgm:pt>
    <dgm:pt modelId="{7779365C-0686-4CFB-8EC7-F9D0B83E166C}" type="pres">
      <dgm:prSet presAssocID="{0605BC8B-30AF-45EF-B1A8-5940ECEF3302}" presName="hierChild4" presStyleCnt="0"/>
      <dgm:spPr/>
    </dgm:pt>
    <dgm:pt modelId="{0F41688A-EA2B-4EC0-BA8A-7B13832EF464}" type="pres">
      <dgm:prSet presAssocID="{5EBDCF3E-6189-4207-A819-B9E279D6CE5A}" presName="Name37" presStyleLbl="parChTrans1D4" presStyleIdx="2" presStyleCnt="5"/>
      <dgm:spPr/>
      <dgm:t>
        <a:bodyPr/>
        <a:lstStyle/>
        <a:p>
          <a:endParaRPr lang="cs-CZ"/>
        </a:p>
      </dgm:t>
    </dgm:pt>
    <dgm:pt modelId="{922C4D2E-A641-4F56-843D-F25159D5A5B7}" type="pres">
      <dgm:prSet presAssocID="{A22D9AFB-3447-4279-9F50-B6F28AF4504D}" presName="hierRoot2" presStyleCnt="0">
        <dgm:presLayoutVars>
          <dgm:hierBranch val="init"/>
        </dgm:presLayoutVars>
      </dgm:prSet>
      <dgm:spPr/>
    </dgm:pt>
    <dgm:pt modelId="{DA42F1B1-866F-42DB-8C53-652E4CBBE80B}" type="pres">
      <dgm:prSet presAssocID="{A22D9AFB-3447-4279-9F50-B6F28AF4504D}" presName="rootComposite" presStyleCnt="0"/>
      <dgm:spPr/>
    </dgm:pt>
    <dgm:pt modelId="{3332CFD8-51C1-4356-A3E0-B1441541D627}" type="pres">
      <dgm:prSet presAssocID="{A22D9AFB-3447-4279-9F50-B6F28AF4504D}" presName="rootText" presStyleLbl="node4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28B2E7-4D62-4751-A47E-04E699B54CB9}" type="pres">
      <dgm:prSet presAssocID="{A22D9AFB-3447-4279-9F50-B6F28AF4504D}" presName="rootConnector" presStyleLbl="node4" presStyleIdx="2" presStyleCnt="5"/>
      <dgm:spPr/>
      <dgm:t>
        <a:bodyPr/>
        <a:lstStyle/>
        <a:p>
          <a:endParaRPr lang="cs-CZ"/>
        </a:p>
      </dgm:t>
    </dgm:pt>
    <dgm:pt modelId="{230E659E-CBCB-4FB0-99B9-F4AD6D47A7E9}" type="pres">
      <dgm:prSet presAssocID="{A22D9AFB-3447-4279-9F50-B6F28AF4504D}" presName="hierChild4" presStyleCnt="0"/>
      <dgm:spPr/>
    </dgm:pt>
    <dgm:pt modelId="{5CF875B9-EF87-435E-8E28-2FEF3D2BECED}" type="pres">
      <dgm:prSet presAssocID="{A22D9AFB-3447-4279-9F50-B6F28AF4504D}" presName="hierChild5" presStyleCnt="0"/>
      <dgm:spPr/>
    </dgm:pt>
    <dgm:pt modelId="{784D2606-557C-4B37-A2AA-D97F9070AF62}" type="pres">
      <dgm:prSet presAssocID="{0605BC8B-30AF-45EF-B1A8-5940ECEF3302}" presName="hierChild5" presStyleCnt="0"/>
      <dgm:spPr/>
    </dgm:pt>
    <dgm:pt modelId="{F9CE9247-5557-450E-8886-6AE7322589C7}" type="pres">
      <dgm:prSet presAssocID="{28E2925B-02DA-4852-8485-54A661AFC1EA}" presName="hierChild7" presStyleCnt="0"/>
      <dgm:spPr/>
    </dgm:pt>
    <dgm:pt modelId="{15E7CC6A-FEF7-497B-887F-8EE93BDEFE5C}" type="pres">
      <dgm:prSet presAssocID="{7F3B9981-AEED-48E8-A66E-28DD35EA45D7}" presName="Name111" presStyleLbl="parChTrans1D2" presStyleIdx="1" presStyleCnt="2"/>
      <dgm:spPr/>
      <dgm:t>
        <a:bodyPr/>
        <a:lstStyle/>
        <a:p>
          <a:endParaRPr lang="cs-CZ"/>
        </a:p>
      </dgm:t>
    </dgm:pt>
    <dgm:pt modelId="{3B2917DA-94D4-4F9D-9502-A9B959B340AD}" type="pres">
      <dgm:prSet presAssocID="{9418E9DF-E3F2-40EC-AC56-FCEE806A0548}" presName="hierRoot3" presStyleCnt="0">
        <dgm:presLayoutVars>
          <dgm:hierBranch val="init"/>
        </dgm:presLayoutVars>
      </dgm:prSet>
      <dgm:spPr/>
    </dgm:pt>
    <dgm:pt modelId="{E671A335-B50C-4ADE-9486-257DE5045EE9}" type="pres">
      <dgm:prSet presAssocID="{9418E9DF-E3F2-40EC-AC56-FCEE806A0548}" presName="rootComposite3" presStyleCnt="0"/>
      <dgm:spPr/>
    </dgm:pt>
    <dgm:pt modelId="{9B93A9C9-12D7-4CE1-A591-8DF948A30F9C}" type="pres">
      <dgm:prSet presAssocID="{9418E9DF-E3F2-40EC-AC56-FCEE806A0548}" presName="rootText3" presStyleLbl="asst1" presStyleIdx="1" presStyleCnt="2" custLinFactNeighborX="-78991" custLinFactNeighborY="-890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F66C02-6C25-43C9-B18C-878558B549B8}" type="pres">
      <dgm:prSet presAssocID="{9418E9DF-E3F2-40EC-AC56-FCEE806A0548}" presName="rootConnector3" presStyleLbl="asst1" presStyleIdx="1" presStyleCnt="2"/>
      <dgm:spPr/>
      <dgm:t>
        <a:bodyPr/>
        <a:lstStyle/>
        <a:p>
          <a:endParaRPr lang="cs-CZ"/>
        </a:p>
      </dgm:t>
    </dgm:pt>
    <dgm:pt modelId="{489033B0-5FE0-4917-8788-F6D3156F9AE2}" type="pres">
      <dgm:prSet presAssocID="{9418E9DF-E3F2-40EC-AC56-FCEE806A0548}" presName="hierChild6" presStyleCnt="0"/>
      <dgm:spPr/>
    </dgm:pt>
    <dgm:pt modelId="{B9DE7C50-76BC-4DFB-A7FF-1A7E51477EFF}" type="pres">
      <dgm:prSet presAssocID="{5F90307A-8084-4B60-ACB0-E2515D656255}" presName="Name37" presStyleLbl="parChTrans1D3" presStyleIdx="3" presStyleCnt="5"/>
      <dgm:spPr/>
      <dgm:t>
        <a:bodyPr/>
        <a:lstStyle/>
        <a:p>
          <a:endParaRPr lang="cs-CZ"/>
        </a:p>
      </dgm:t>
    </dgm:pt>
    <dgm:pt modelId="{E26A4445-B2B4-4EDB-9590-F22467C76F73}" type="pres">
      <dgm:prSet presAssocID="{307C5B8A-AE47-4D0E-BE10-E3798A2FC944}" presName="hierRoot2" presStyleCnt="0">
        <dgm:presLayoutVars>
          <dgm:hierBranch val="init"/>
        </dgm:presLayoutVars>
      </dgm:prSet>
      <dgm:spPr/>
    </dgm:pt>
    <dgm:pt modelId="{71401C44-8A89-4D44-BFE2-0350F05783EE}" type="pres">
      <dgm:prSet presAssocID="{307C5B8A-AE47-4D0E-BE10-E3798A2FC944}" presName="rootComposite" presStyleCnt="0"/>
      <dgm:spPr/>
    </dgm:pt>
    <dgm:pt modelId="{0D02778A-4773-449D-BCCB-4A418F9525A8}" type="pres">
      <dgm:prSet presAssocID="{307C5B8A-AE47-4D0E-BE10-E3798A2FC944}" presName="rootText" presStyleLbl="node3" presStyleIdx="3" presStyleCnt="5" custLinFactNeighborX="-10990" custLinFactNeighborY="-59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1A5BE6-1DBC-40A8-8B93-8152D1F638C7}" type="pres">
      <dgm:prSet presAssocID="{307C5B8A-AE47-4D0E-BE10-E3798A2FC944}" presName="rootConnector" presStyleLbl="node3" presStyleIdx="3" presStyleCnt="5"/>
      <dgm:spPr/>
      <dgm:t>
        <a:bodyPr/>
        <a:lstStyle/>
        <a:p>
          <a:endParaRPr lang="cs-CZ"/>
        </a:p>
      </dgm:t>
    </dgm:pt>
    <dgm:pt modelId="{CDB8B89E-791B-4983-BA3A-EBC0138A38F5}" type="pres">
      <dgm:prSet presAssocID="{307C5B8A-AE47-4D0E-BE10-E3798A2FC944}" presName="hierChild4" presStyleCnt="0"/>
      <dgm:spPr/>
    </dgm:pt>
    <dgm:pt modelId="{8F85C3B6-8576-48DE-80CB-9E4ECCE7D0C3}" type="pres">
      <dgm:prSet presAssocID="{4289E567-0760-4528-9F0C-FB84A73EDE22}" presName="Name37" presStyleLbl="parChTrans1D4" presStyleIdx="3" presStyleCnt="5"/>
      <dgm:spPr/>
      <dgm:t>
        <a:bodyPr/>
        <a:lstStyle/>
        <a:p>
          <a:endParaRPr lang="cs-CZ"/>
        </a:p>
      </dgm:t>
    </dgm:pt>
    <dgm:pt modelId="{BD73A883-6539-4081-ADB2-4FE6F272A677}" type="pres">
      <dgm:prSet presAssocID="{7D63B013-C379-4CC3-AC9F-125B85022060}" presName="hierRoot2" presStyleCnt="0">
        <dgm:presLayoutVars>
          <dgm:hierBranch val="init"/>
        </dgm:presLayoutVars>
      </dgm:prSet>
      <dgm:spPr/>
    </dgm:pt>
    <dgm:pt modelId="{098146EB-76B2-49F2-ABBC-710013CAF252}" type="pres">
      <dgm:prSet presAssocID="{7D63B013-C379-4CC3-AC9F-125B85022060}" presName="rootComposite" presStyleCnt="0"/>
      <dgm:spPr/>
    </dgm:pt>
    <dgm:pt modelId="{DCE85504-7808-4193-9084-D25F10B1FAA7}" type="pres">
      <dgm:prSet presAssocID="{7D63B013-C379-4CC3-AC9F-125B85022060}" presName="rootText" presStyleLbl="node4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89603B-D394-47B8-95B5-9F523C0DF2C5}" type="pres">
      <dgm:prSet presAssocID="{7D63B013-C379-4CC3-AC9F-125B85022060}" presName="rootConnector" presStyleLbl="node4" presStyleIdx="3" presStyleCnt="5"/>
      <dgm:spPr/>
      <dgm:t>
        <a:bodyPr/>
        <a:lstStyle/>
        <a:p>
          <a:endParaRPr lang="cs-CZ"/>
        </a:p>
      </dgm:t>
    </dgm:pt>
    <dgm:pt modelId="{5AD9FD84-2401-441B-B2C5-66773598DDAD}" type="pres">
      <dgm:prSet presAssocID="{7D63B013-C379-4CC3-AC9F-125B85022060}" presName="hierChild4" presStyleCnt="0"/>
      <dgm:spPr/>
    </dgm:pt>
    <dgm:pt modelId="{FFF07EEA-062F-493E-8AD3-7468733B1D0E}" type="pres">
      <dgm:prSet presAssocID="{7D63B013-C379-4CC3-AC9F-125B85022060}" presName="hierChild5" presStyleCnt="0"/>
      <dgm:spPr/>
    </dgm:pt>
    <dgm:pt modelId="{9CDD22B9-7B86-4681-AF21-AE4A63C75707}" type="pres">
      <dgm:prSet presAssocID="{307C5B8A-AE47-4D0E-BE10-E3798A2FC944}" presName="hierChild5" presStyleCnt="0"/>
      <dgm:spPr/>
    </dgm:pt>
    <dgm:pt modelId="{39DF3B93-E264-4F26-8CD3-30B79BD64C75}" type="pres">
      <dgm:prSet presAssocID="{F38C1C5B-F746-4A6E-8D94-4C3C606D6585}" presName="Name37" presStyleLbl="parChTrans1D3" presStyleIdx="4" presStyleCnt="5"/>
      <dgm:spPr/>
      <dgm:t>
        <a:bodyPr/>
        <a:lstStyle/>
        <a:p>
          <a:endParaRPr lang="cs-CZ"/>
        </a:p>
      </dgm:t>
    </dgm:pt>
    <dgm:pt modelId="{A0285CD9-28AF-4906-9B27-059F10E302CA}" type="pres">
      <dgm:prSet presAssocID="{F70ABEA8-BE3B-4859-BAF0-679ED7FA2E81}" presName="hierRoot2" presStyleCnt="0">
        <dgm:presLayoutVars>
          <dgm:hierBranch val="init"/>
        </dgm:presLayoutVars>
      </dgm:prSet>
      <dgm:spPr/>
    </dgm:pt>
    <dgm:pt modelId="{C9361E88-ED69-412F-80C9-92C8D0C474C6}" type="pres">
      <dgm:prSet presAssocID="{F70ABEA8-BE3B-4859-BAF0-679ED7FA2E81}" presName="rootComposite" presStyleCnt="0"/>
      <dgm:spPr/>
    </dgm:pt>
    <dgm:pt modelId="{40AD8216-ACA2-406F-88CC-896DAA78EC07}" type="pres">
      <dgm:prSet presAssocID="{F70ABEA8-BE3B-4859-BAF0-679ED7FA2E81}" presName="rootText" presStyleLbl="node3" presStyleIdx="4" presStyleCnt="5" custLinFactNeighborX="-4468" custLinFactNeighborY="-59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2C1C78-5A8A-44BB-8D01-B33891A17793}" type="pres">
      <dgm:prSet presAssocID="{F70ABEA8-BE3B-4859-BAF0-679ED7FA2E81}" presName="rootConnector" presStyleLbl="node3" presStyleIdx="4" presStyleCnt="5"/>
      <dgm:spPr/>
      <dgm:t>
        <a:bodyPr/>
        <a:lstStyle/>
        <a:p>
          <a:endParaRPr lang="cs-CZ"/>
        </a:p>
      </dgm:t>
    </dgm:pt>
    <dgm:pt modelId="{CBB00C4C-AAC6-4389-A54A-B725EEF80D84}" type="pres">
      <dgm:prSet presAssocID="{F70ABEA8-BE3B-4859-BAF0-679ED7FA2E81}" presName="hierChild4" presStyleCnt="0"/>
      <dgm:spPr/>
    </dgm:pt>
    <dgm:pt modelId="{9A2A6591-FE83-4A64-8374-4FED5C08AB7E}" type="pres">
      <dgm:prSet presAssocID="{4C66E6F0-E72B-41C2-8F60-83E07DAB6A92}" presName="Name37" presStyleLbl="parChTrans1D4" presStyleIdx="4" presStyleCnt="5"/>
      <dgm:spPr/>
      <dgm:t>
        <a:bodyPr/>
        <a:lstStyle/>
        <a:p>
          <a:endParaRPr lang="cs-CZ"/>
        </a:p>
      </dgm:t>
    </dgm:pt>
    <dgm:pt modelId="{BEE6B926-A824-4B25-954E-9C6ABC1E7D21}" type="pres">
      <dgm:prSet presAssocID="{D4B8E8DA-BFB6-4CF2-B2B2-16B607F75DFE}" presName="hierRoot2" presStyleCnt="0">
        <dgm:presLayoutVars>
          <dgm:hierBranch val="init"/>
        </dgm:presLayoutVars>
      </dgm:prSet>
      <dgm:spPr/>
    </dgm:pt>
    <dgm:pt modelId="{993036C6-D659-473E-80ED-22FB4EFDBE47}" type="pres">
      <dgm:prSet presAssocID="{D4B8E8DA-BFB6-4CF2-B2B2-16B607F75DFE}" presName="rootComposite" presStyleCnt="0"/>
      <dgm:spPr/>
    </dgm:pt>
    <dgm:pt modelId="{3C4FD891-3F7A-4F51-A88E-82ACFDF6EFB7}" type="pres">
      <dgm:prSet presAssocID="{D4B8E8DA-BFB6-4CF2-B2B2-16B607F75DFE}" presName="rootText" presStyleLbl="node4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1EA185-5D73-497E-AD06-3DDD25381D46}" type="pres">
      <dgm:prSet presAssocID="{D4B8E8DA-BFB6-4CF2-B2B2-16B607F75DFE}" presName="rootConnector" presStyleLbl="node4" presStyleIdx="4" presStyleCnt="5"/>
      <dgm:spPr/>
      <dgm:t>
        <a:bodyPr/>
        <a:lstStyle/>
        <a:p>
          <a:endParaRPr lang="cs-CZ"/>
        </a:p>
      </dgm:t>
    </dgm:pt>
    <dgm:pt modelId="{6E030837-DAB2-4F47-A2CE-A2533B29EEC3}" type="pres">
      <dgm:prSet presAssocID="{D4B8E8DA-BFB6-4CF2-B2B2-16B607F75DFE}" presName="hierChild4" presStyleCnt="0"/>
      <dgm:spPr/>
    </dgm:pt>
    <dgm:pt modelId="{03F5599E-DB09-4F02-9882-3972C523F928}" type="pres">
      <dgm:prSet presAssocID="{D4B8E8DA-BFB6-4CF2-B2B2-16B607F75DFE}" presName="hierChild5" presStyleCnt="0"/>
      <dgm:spPr/>
    </dgm:pt>
    <dgm:pt modelId="{EDE1296E-2686-4307-9F77-F0FE39C3257F}" type="pres">
      <dgm:prSet presAssocID="{F70ABEA8-BE3B-4859-BAF0-679ED7FA2E81}" presName="hierChild5" presStyleCnt="0"/>
      <dgm:spPr/>
    </dgm:pt>
    <dgm:pt modelId="{F2272ECE-1431-47BE-A015-3D6C4E604CA1}" type="pres">
      <dgm:prSet presAssocID="{9418E9DF-E3F2-40EC-AC56-FCEE806A0548}" presName="hierChild7" presStyleCnt="0"/>
      <dgm:spPr/>
    </dgm:pt>
  </dgm:ptLst>
  <dgm:cxnLst>
    <dgm:cxn modelId="{DDE39F36-4E1B-412E-9A64-919AAE2272EB}" srcId="{49FF86B3-F768-4ED2-BF7C-1A0DE79E587D}" destId="{D68217DD-6543-4603-BDEF-AF6DF1C9DF83}" srcOrd="0" destOrd="0" parTransId="{95D786A7-0AE5-4E88-B7AA-FFC6DB3E6FC1}" sibTransId="{795749CF-7FA5-4D2D-AA13-FB0AE2684360}"/>
    <dgm:cxn modelId="{DB035EEA-92BC-4D11-8964-348700974523}" srcId="{24E4D405-1931-4728-818F-8125E4318679}" destId="{B2048BF0-F2E7-493A-B98D-E131BC6510CE}" srcOrd="0" destOrd="0" parTransId="{6733EA33-64DA-425F-AEF2-F4524ABB392F}" sibTransId="{29FC7CDA-1103-4CC6-88B3-E575913346D8}"/>
    <dgm:cxn modelId="{D609E11C-A316-434A-A0DC-76911C6695CA}" srcId="{9418E9DF-E3F2-40EC-AC56-FCEE806A0548}" destId="{307C5B8A-AE47-4D0E-BE10-E3798A2FC944}" srcOrd="0" destOrd="0" parTransId="{5F90307A-8084-4B60-ACB0-E2515D656255}" sibTransId="{1D1E968B-4418-458F-83F0-84EA5BBA5AF1}"/>
    <dgm:cxn modelId="{79B37B38-66FE-4329-A5AD-BFF50814DB86}" type="presOf" srcId="{4C1B5C2F-1E13-4EEE-9412-C164DB602EFB}" destId="{98BCEABA-9888-4B8B-B8B8-9925DCDB3722}" srcOrd="0" destOrd="0" presId="urn:microsoft.com/office/officeart/2005/8/layout/orgChart1"/>
    <dgm:cxn modelId="{D283B3B3-2275-484C-B244-E58AD996D24E}" type="presOf" srcId="{F38C1C5B-F746-4A6E-8D94-4C3C606D6585}" destId="{39DF3B93-E264-4F26-8CD3-30B79BD64C75}" srcOrd="0" destOrd="0" presId="urn:microsoft.com/office/officeart/2005/8/layout/orgChart1"/>
    <dgm:cxn modelId="{DDAA54AA-03A2-4AF4-BC71-6A935B5A5B9F}" type="presOf" srcId="{97F8A194-4BEF-42BD-8B5D-B1EFB3DC7D9F}" destId="{FB6CEACE-B28B-4B21-ACB9-4D2F84266E78}" srcOrd="1" destOrd="0" presId="urn:microsoft.com/office/officeart/2005/8/layout/orgChart1"/>
    <dgm:cxn modelId="{C9F16126-266E-4C5E-94F5-7B1C295457E8}" type="presOf" srcId="{28E2925B-02DA-4852-8485-54A661AFC1EA}" destId="{5CFDDDBD-6DD9-465C-A66F-54BB5355B81B}" srcOrd="0" destOrd="0" presId="urn:microsoft.com/office/officeart/2005/8/layout/orgChart1"/>
    <dgm:cxn modelId="{76909858-D33B-40B5-AC4D-AE74EF4EE03C}" srcId="{BB8285C1-406B-4D18-90D0-EC67608273A6}" destId="{97F8A194-4BEF-42BD-8B5D-B1EFB3DC7D9F}" srcOrd="0" destOrd="0" parTransId="{4C1B5C2F-1E13-4EEE-9412-C164DB602EFB}" sibTransId="{37889A7A-F2E7-4710-AD71-405BA7457C43}"/>
    <dgm:cxn modelId="{599E932D-DB30-4AC6-817F-A77198E9F1AA}" type="presOf" srcId="{D68217DD-6543-4603-BDEF-AF6DF1C9DF83}" destId="{CB19487C-E0B2-43D0-A516-A389A312839B}" srcOrd="1" destOrd="0" presId="urn:microsoft.com/office/officeart/2005/8/layout/orgChart1"/>
    <dgm:cxn modelId="{07579451-3697-4832-B184-FB15DBB4852E}" type="presOf" srcId="{4289E567-0760-4528-9F0C-FB84A73EDE22}" destId="{8F85C3B6-8576-48DE-80CB-9E4ECCE7D0C3}" srcOrd="0" destOrd="0" presId="urn:microsoft.com/office/officeart/2005/8/layout/orgChart1"/>
    <dgm:cxn modelId="{FF06F071-3A10-4A88-8146-114CE00DC2D1}" type="presOf" srcId="{950868F8-DD65-426A-85FF-E8552841A55D}" destId="{99A1B133-A718-49DE-9F2E-A99A3616436F}" srcOrd="0" destOrd="0" presId="urn:microsoft.com/office/officeart/2005/8/layout/orgChart1"/>
    <dgm:cxn modelId="{DC597E60-74CE-45F0-B8C2-595AFF40AD62}" type="presOf" srcId="{5EBDCF3E-6189-4207-A819-B9E279D6CE5A}" destId="{0F41688A-EA2B-4EC0-BA8A-7B13832EF464}" srcOrd="0" destOrd="0" presId="urn:microsoft.com/office/officeart/2005/8/layout/orgChart1"/>
    <dgm:cxn modelId="{64F70DC4-B937-411C-AC70-19065BA35801}" type="presOf" srcId="{7D63B013-C379-4CC3-AC9F-125B85022060}" destId="{DCE85504-7808-4193-9084-D25F10B1FAA7}" srcOrd="0" destOrd="0" presId="urn:microsoft.com/office/officeart/2005/8/layout/orgChart1"/>
    <dgm:cxn modelId="{BDA3F294-7EF6-40D9-82F8-692CD55BBE2F}" type="presOf" srcId="{F70ABEA8-BE3B-4859-BAF0-679ED7FA2E81}" destId="{40AD8216-ACA2-406F-88CC-896DAA78EC07}" srcOrd="0" destOrd="0" presId="urn:microsoft.com/office/officeart/2005/8/layout/orgChart1"/>
    <dgm:cxn modelId="{2354378C-235F-43D8-A06C-657F3E80B304}" type="presOf" srcId="{31CC418D-A33D-4668-AB2D-2A3842258110}" destId="{A14EFA15-87EF-4CC5-AC7E-C69C6960FF02}" srcOrd="0" destOrd="0" presId="urn:microsoft.com/office/officeart/2005/8/layout/orgChart1"/>
    <dgm:cxn modelId="{7AF2F3DA-E77D-4888-897A-CCC2E86D6F0E}" srcId="{28E2925B-02DA-4852-8485-54A661AFC1EA}" destId="{0605BC8B-30AF-45EF-B1A8-5940ECEF3302}" srcOrd="2" destOrd="0" parTransId="{950868F8-DD65-426A-85FF-E8552841A55D}" sibTransId="{884384B6-9855-413A-8F0F-E36A6A55949A}"/>
    <dgm:cxn modelId="{3DE64F22-02AF-4575-ADCD-FA72F0FC1836}" srcId="{0605BC8B-30AF-45EF-B1A8-5940ECEF3302}" destId="{A22D9AFB-3447-4279-9F50-B6F28AF4504D}" srcOrd="0" destOrd="0" parTransId="{5EBDCF3E-6189-4207-A819-B9E279D6CE5A}" sibTransId="{C986FB8B-66C1-4CEC-A906-48199C895198}"/>
    <dgm:cxn modelId="{460A1C98-FD5F-4E15-ABFB-5162971C36B4}" type="presOf" srcId="{7D63B013-C379-4CC3-AC9F-125B85022060}" destId="{1389603B-D394-47B8-95B5-9F523C0DF2C5}" srcOrd="1" destOrd="0" presId="urn:microsoft.com/office/officeart/2005/8/layout/orgChart1"/>
    <dgm:cxn modelId="{965A272B-1086-4A8A-A271-D17DC2C3562A}" type="presOf" srcId="{D4B8E8DA-BFB6-4CF2-B2B2-16B607F75DFE}" destId="{3C4FD891-3F7A-4F51-A88E-82ACFDF6EFB7}" srcOrd="0" destOrd="0" presId="urn:microsoft.com/office/officeart/2005/8/layout/orgChart1"/>
    <dgm:cxn modelId="{18B09C26-FBE3-4E37-9955-DE5E2FA76847}" type="presOf" srcId="{3EB9B331-467D-4FE6-BCAA-00BE60E24DF5}" destId="{BA55F9AF-E52B-4665-A72E-0850FF8AD11F}" srcOrd="0" destOrd="0" presId="urn:microsoft.com/office/officeart/2005/8/layout/orgChart1"/>
    <dgm:cxn modelId="{7D85AB7B-70A7-4209-A08D-2BFC404AC4D5}" srcId="{B2048BF0-F2E7-493A-B98D-E131BC6510CE}" destId="{9418E9DF-E3F2-40EC-AC56-FCEE806A0548}" srcOrd="1" destOrd="0" parTransId="{7F3B9981-AEED-48E8-A66E-28DD35EA45D7}" sibTransId="{2A466136-CA25-44AB-8A1F-3ACA642B3B1D}"/>
    <dgm:cxn modelId="{48C56566-39BB-4DE2-A483-624AE91AE7A5}" type="presOf" srcId="{97F8A194-4BEF-42BD-8B5D-B1EFB3DC7D9F}" destId="{A21C7DAF-605B-42EF-AF06-B04DD3042E75}" srcOrd="0" destOrd="0" presId="urn:microsoft.com/office/officeart/2005/8/layout/orgChart1"/>
    <dgm:cxn modelId="{BB6103B3-5A25-4C96-B45C-F45B09BD9A81}" srcId="{28E2925B-02DA-4852-8485-54A661AFC1EA}" destId="{BB8285C1-406B-4D18-90D0-EC67608273A6}" srcOrd="0" destOrd="0" parTransId="{3EB9B331-467D-4FE6-BCAA-00BE60E24DF5}" sibTransId="{2955A856-67BA-4914-A839-15083B0B6AAC}"/>
    <dgm:cxn modelId="{5A55754A-2C25-4040-AEBD-3A5FBCD12F64}" type="presOf" srcId="{BB8285C1-406B-4D18-90D0-EC67608273A6}" destId="{E2A0D992-EF82-4572-BF1E-9EA4C6DE7291}" srcOrd="0" destOrd="0" presId="urn:microsoft.com/office/officeart/2005/8/layout/orgChart1"/>
    <dgm:cxn modelId="{A2D6C749-2E5C-4904-ABFF-FA11ADB893CC}" type="presOf" srcId="{9418E9DF-E3F2-40EC-AC56-FCEE806A0548}" destId="{9B93A9C9-12D7-4CE1-A591-8DF948A30F9C}" srcOrd="0" destOrd="0" presId="urn:microsoft.com/office/officeart/2005/8/layout/orgChart1"/>
    <dgm:cxn modelId="{37900291-148D-4C5F-8FBE-070A1C7CC88F}" type="presOf" srcId="{24E4D405-1931-4728-818F-8125E4318679}" destId="{17BD1D54-CE99-4328-9B2E-5F7A35239785}" srcOrd="0" destOrd="0" presId="urn:microsoft.com/office/officeart/2005/8/layout/orgChart1"/>
    <dgm:cxn modelId="{38279651-5100-470C-87B4-FA970E2EB670}" type="presOf" srcId="{95D786A7-0AE5-4E88-B7AA-FFC6DB3E6FC1}" destId="{27F0F8C0-4CB0-4BAC-B1D8-110DC186967C}" srcOrd="0" destOrd="0" presId="urn:microsoft.com/office/officeart/2005/8/layout/orgChart1"/>
    <dgm:cxn modelId="{14E09E36-1989-48E4-B5A8-93401E192DB7}" type="presOf" srcId="{7F3B9981-AEED-48E8-A66E-28DD35EA45D7}" destId="{15E7CC6A-FEF7-497B-887F-8EE93BDEFE5C}" srcOrd="0" destOrd="0" presId="urn:microsoft.com/office/officeart/2005/8/layout/orgChart1"/>
    <dgm:cxn modelId="{561F80F9-760E-4883-BA5E-AF619E8F0F3C}" type="presOf" srcId="{0605BC8B-30AF-45EF-B1A8-5940ECEF3302}" destId="{341214EB-D4BC-4776-B8EB-4BE5F3EEC016}" srcOrd="0" destOrd="0" presId="urn:microsoft.com/office/officeart/2005/8/layout/orgChart1"/>
    <dgm:cxn modelId="{FE4C3083-8F62-410B-8807-C4429A27E826}" type="presOf" srcId="{4C66E6F0-E72B-41C2-8F60-83E07DAB6A92}" destId="{9A2A6591-FE83-4A64-8374-4FED5C08AB7E}" srcOrd="0" destOrd="0" presId="urn:microsoft.com/office/officeart/2005/8/layout/orgChart1"/>
    <dgm:cxn modelId="{12A862D1-AE30-4511-A90D-5EE3725A76E6}" srcId="{307C5B8A-AE47-4D0E-BE10-E3798A2FC944}" destId="{7D63B013-C379-4CC3-AC9F-125B85022060}" srcOrd="0" destOrd="0" parTransId="{4289E567-0760-4528-9F0C-FB84A73EDE22}" sibTransId="{C063F8DA-04A3-4561-AC46-60A8EFC3C492}"/>
    <dgm:cxn modelId="{A4094C61-781B-499B-B8BE-FCFABE7B200D}" type="presOf" srcId="{A22D9AFB-3447-4279-9F50-B6F28AF4504D}" destId="{3332CFD8-51C1-4356-A3E0-B1441541D627}" srcOrd="0" destOrd="0" presId="urn:microsoft.com/office/officeart/2005/8/layout/orgChart1"/>
    <dgm:cxn modelId="{049EFEC3-18E3-4364-8EC2-098C1124FBBE}" type="presOf" srcId="{307C5B8A-AE47-4D0E-BE10-E3798A2FC944}" destId="{511A5BE6-1DBC-40A8-8B93-8152D1F638C7}" srcOrd="1" destOrd="0" presId="urn:microsoft.com/office/officeart/2005/8/layout/orgChart1"/>
    <dgm:cxn modelId="{4790EE5D-5C41-46E8-BC35-B4A55427558A}" type="presOf" srcId="{F70ABEA8-BE3B-4859-BAF0-679ED7FA2E81}" destId="{382C1C78-5A8A-44BB-8D01-B33891A17793}" srcOrd="1" destOrd="0" presId="urn:microsoft.com/office/officeart/2005/8/layout/orgChart1"/>
    <dgm:cxn modelId="{81DDC21D-9192-4E93-B136-71B2A4B58ACC}" type="presOf" srcId="{307C5B8A-AE47-4D0E-BE10-E3798A2FC944}" destId="{0D02778A-4773-449D-BCCB-4A418F9525A8}" srcOrd="0" destOrd="0" presId="urn:microsoft.com/office/officeart/2005/8/layout/orgChart1"/>
    <dgm:cxn modelId="{EE0F25A4-741B-48AA-BD02-76F65DD08134}" type="presOf" srcId="{B2048BF0-F2E7-493A-B98D-E131BC6510CE}" destId="{0B807331-A3F2-43C4-835F-B31A7CB7E3F9}" srcOrd="0" destOrd="0" presId="urn:microsoft.com/office/officeart/2005/8/layout/orgChart1"/>
    <dgm:cxn modelId="{7B53B16D-456C-4C94-B1BD-FD8A66D1C565}" type="presOf" srcId="{49FF86B3-F768-4ED2-BF7C-1A0DE79E587D}" destId="{16F5EC46-4EA1-478E-8526-1F21661782F7}" srcOrd="1" destOrd="0" presId="urn:microsoft.com/office/officeart/2005/8/layout/orgChart1"/>
    <dgm:cxn modelId="{91C82FEA-0CFB-47BD-8A0F-F9E03B57907B}" type="presOf" srcId="{5F90307A-8084-4B60-ACB0-E2515D656255}" destId="{B9DE7C50-76BC-4DFB-A7FF-1A7E51477EFF}" srcOrd="0" destOrd="0" presId="urn:microsoft.com/office/officeart/2005/8/layout/orgChart1"/>
    <dgm:cxn modelId="{A1A8C59B-EDD6-4FF8-A496-56208081E817}" srcId="{28E2925B-02DA-4852-8485-54A661AFC1EA}" destId="{49FF86B3-F768-4ED2-BF7C-1A0DE79E587D}" srcOrd="1" destOrd="0" parTransId="{31CC418D-A33D-4668-AB2D-2A3842258110}" sibTransId="{E79832EC-59BE-4B60-852F-F88FE1F0FAD7}"/>
    <dgm:cxn modelId="{B2C24EA6-1D27-48E5-A7C9-EDB03969FA93}" srcId="{9418E9DF-E3F2-40EC-AC56-FCEE806A0548}" destId="{F70ABEA8-BE3B-4859-BAF0-679ED7FA2E81}" srcOrd="1" destOrd="0" parTransId="{F38C1C5B-F746-4A6E-8D94-4C3C606D6585}" sibTransId="{4990EB37-16EF-4912-A13B-A3945C1F191E}"/>
    <dgm:cxn modelId="{D28E750B-39B9-46D8-8CA1-8B363A0CDDEA}" type="presOf" srcId="{0605BC8B-30AF-45EF-B1A8-5940ECEF3302}" destId="{5A97A64D-7E75-40F8-9D44-2C9092888844}" srcOrd="1" destOrd="0" presId="urn:microsoft.com/office/officeart/2005/8/layout/orgChart1"/>
    <dgm:cxn modelId="{8E5D9F6E-F416-45E6-83EA-FA05969B7A9E}" type="presOf" srcId="{49FF86B3-F768-4ED2-BF7C-1A0DE79E587D}" destId="{C110F333-461B-4E6C-9C8F-D56CF64BF8E1}" srcOrd="0" destOrd="0" presId="urn:microsoft.com/office/officeart/2005/8/layout/orgChart1"/>
    <dgm:cxn modelId="{C2D91565-6371-45D6-B774-F63FA163EDB1}" type="presOf" srcId="{BB8285C1-406B-4D18-90D0-EC67608273A6}" destId="{6041ABA4-78D4-40FD-9E2B-A1C7B0DC4429}" srcOrd="1" destOrd="0" presId="urn:microsoft.com/office/officeart/2005/8/layout/orgChart1"/>
    <dgm:cxn modelId="{D1F707A6-30E2-49D3-AAC7-45E649341111}" type="presOf" srcId="{D68217DD-6543-4603-BDEF-AF6DF1C9DF83}" destId="{D0FBCEB2-A1A9-4D02-99C4-216915480490}" srcOrd="0" destOrd="0" presId="urn:microsoft.com/office/officeart/2005/8/layout/orgChart1"/>
    <dgm:cxn modelId="{049A1358-C843-48AC-A227-515C89514628}" type="presOf" srcId="{2755C549-E15A-4FB9-8872-03A6AD88E70F}" destId="{E72BA613-22D6-416E-8964-5B33B6710146}" srcOrd="0" destOrd="0" presId="urn:microsoft.com/office/officeart/2005/8/layout/orgChart1"/>
    <dgm:cxn modelId="{96C6EB4A-0C1B-4FE0-9B0A-9A41C9077EAA}" type="presOf" srcId="{28E2925B-02DA-4852-8485-54A661AFC1EA}" destId="{7ED645A5-6BB2-480E-B265-226580975AAE}" srcOrd="1" destOrd="0" presId="urn:microsoft.com/office/officeart/2005/8/layout/orgChart1"/>
    <dgm:cxn modelId="{D2B04D06-B064-48D7-B227-9D6865E9C525}" srcId="{F70ABEA8-BE3B-4859-BAF0-679ED7FA2E81}" destId="{D4B8E8DA-BFB6-4CF2-B2B2-16B607F75DFE}" srcOrd="0" destOrd="0" parTransId="{4C66E6F0-E72B-41C2-8F60-83E07DAB6A92}" sibTransId="{BE44102A-92DC-4F7E-B837-FBFBD7C6EA50}"/>
    <dgm:cxn modelId="{6002CB6F-A437-4CC5-89B9-798984A0E749}" type="presOf" srcId="{B2048BF0-F2E7-493A-B98D-E131BC6510CE}" destId="{98C21F6A-C41B-434F-ABA5-45237C8848BE}" srcOrd="1" destOrd="0" presId="urn:microsoft.com/office/officeart/2005/8/layout/orgChart1"/>
    <dgm:cxn modelId="{771D4BF5-FB2F-46EB-8143-655B6204A90E}" srcId="{B2048BF0-F2E7-493A-B98D-E131BC6510CE}" destId="{28E2925B-02DA-4852-8485-54A661AFC1EA}" srcOrd="0" destOrd="0" parTransId="{2755C549-E15A-4FB9-8872-03A6AD88E70F}" sibTransId="{55772721-B7C5-4224-A844-1B0F44FF1526}"/>
    <dgm:cxn modelId="{0190A52A-DD03-4139-810C-4C0654F325E6}" type="presOf" srcId="{D4B8E8DA-BFB6-4CF2-B2B2-16B607F75DFE}" destId="{811EA185-5D73-497E-AD06-3DDD25381D46}" srcOrd="1" destOrd="0" presId="urn:microsoft.com/office/officeart/2005/8/layout/orgChart1"/>
    <dgm:cxn modelId="{9A6A1E5C-E1D8-4196-8AD0-9013402C454E}" type="presOf" srcId="{A22D9AFB-3447-4279-9F50-B6F28AF4504D}" destId="{5628B2E7-4D62-4751-A47E-04E699B54CB9}" srcOrd="1" destOrd="0" presId="urn:microsoft.com/office/officeart/2005/8/layout/orgChart1"/>
    <dgm:cxn modelId="{A5BDC146-D6C0-434E-A4EF-97BAC45364CC}" type="presOf" srcId="{9418E9DF-E3F2-40EC-AC56-FCEE806A0548}" destId="{F9F66C02-6C25-43C9-B18C-878558B549B8}" srcOrd="1" destOrd="0" presId="urn:microsoft.com/office/officeart/2005/8/layout/orgChart1"/>
    <dgm:cxn modelId="{4E519894-1A55-46D1-AFA3-9C03DFE0F362}" type="presParOf" srcId="{17BD1D54-CE99-4328-9B2E-5F7A35239785}" destId="{D0416892-3753-4240-A99C-4A0F777793CD}" srcOrd="0" destOrd="0" presId="urn:microsoft.com/office/officeart/2005/8/layout/orgChart1"/>
    <dgm:cxn modelId="{55AE0AD1-022D-45BF-8221-C2AAB7B7C0A4}" type="presParOf" srcId="{D0416892-3753-4240-A99C-4A0F777793CD}" destId="{EC119D5D-9108-470C-A68B-2CFE06AFFDB9}" srcOrd="0" destOrd="0" presId="urn:microsoft.com/office/officeart/2005/8/layout/orgChart1"/>
    <dgm:cxn modelId="{B89D6E79-81CD-4046-BB4F-913F0FA5F2AB}" type="presParOf" srcId="{EC119D5D-9108-470C-A68B-2CFE06AFFDB9}" destId="{0B807331-A3F2-43C4-835F-B31A7CB7E3F9}" srcOrd="0" destOrd="0" presId="urn:microsoft.com/office/officeart/2005/8/layout/orgChart1"/>
    <dgm:cxn modelId="{6C9CECCB-EC90-4E0A-97AF-FA5F379D3E4B}" type="presParOf" srcId="{EC119D5D-9108-470C-A68B-2CFE06AFFDB9}" destId="{98C21F6A-C41B-434F-ABA5-45237C8848BE}" srcOrd="1" destOrd="0" presId="urn:microsoft.com/office/officeart/2005/8/layout/orgChart1"/>
    <dgm:cxn modelId="{85C02942-20EB-4F15-9A94-491EB6ABD827}" type="presParOf" srcId="{D0416892-3753-4240-A99C-4A0F777793CD}" destId="{9E8C7469-DD40-4CC4-B039-5C795AC0C041}" srcOrd="1" destOrd="0" presId="urn:microsoft.com/office/officeart/2005/8/layout/orgChart1"/>
    <dgm:cxn modelId="{19F7CAFE-A7BB-4AA4-A6F9-CBC013F267D1}" type="presParOf" srcId="{D0416892-3753-4240-A99C-4A0F777793CD}" destId="{FBD25493-431D-4C9D-B6E8-8FB750712777}" srcOrd="2" destOrd="0" presId="urn:microsoft.com/office/officeart/2005/8/layout/orgChart1"/>
    <dgm:cxn modelId="{737AEB5B-A4D9-4318-9D22-6121E89E76B2}" type="presParOf" srcId="{FBD25493-431D-4C9D-B6E8-8FB750712777}" destId="{E72BA613-22D6-416E-8964-5B33B6710146}" srcOrd="0" destOrd="0" presId="urn:microsoft.com/office/officeart/2005/8/layout/orgChart1"/>
    <dgm:cxn modelId="{B26645D3-F305-45CD-98FD-16E06C8C7393}" type="presParOf" srcId="{FBD25493-431D-4C9D-B6E8-8FB750712777}" destId="{F87D065B-B0DC-4F4F-BFCC-72714DDCEE08}" srcOrd="1" destOrd="0" presId="urn:microsoft.com/office/officeart/2005/8/layout/orgChart1"/>
    <dgm:cxn modelId="{F8ABA6F7-AFF8-4348-9C04-5F0918108F70}" type="presParOf" srcId="{F87D065B-B0DC-4F4F-BFCC-72714DDCEE08}" destId="{6243A136-26B7-4052-A5D5-53D0ECA01C1C}" srcOrd="0" destOrd="0" presId="urn:microsoft.com/office/officeart/2005/8/layout/orgChart1"/>
    <dgm:cxn modelId="{F83FB4AB-B90E-4786-A6D8-04339AFF9675}" type="presParOf" srcId="{6243A136-26B7-4052-A5D5-53D0ECA01C1C}" destId="{5CFDDDBD-6DD9-465C-A66F-54BB5355B81B}" srcOrd="0" destOrd="0" presId="urn:microsoft.com/office/officeart/2005/8/layout/orgChart1"/>
    <dgm:cxn modelId="{B6D28EA4-056E-47BF-81A1-FE16D218DCC2}" type="presParOf" srcId="{6243A136-26B7-4052-A5D5-53D0ECA01C1C}" destId="{7ED645A5-6BB2-480E-B265-226580975AAE}" srcOrd="1" destOrd="0" presId="urn:microsoft.com/office/officeart/2005/8/layout/orgChart1"/>
    <dgm:cxn modelId="{907ECC09-04CF-4AA6-8D8A-5DCE77E952EA}" type="presParOf" srcId="{F87D065B-B0DC-4F4F-BFCC-72714DDCEE08}" destId="{C03D3F62-096B-4443-9F8F-5547B27AB1A8}" srcOrd="1" destOrd="0" presId="urn:microsoft.com/office/officeart/2005/8/layout/orgChart1"/>
    <dgm:cxn modelId="{CBC0CB3F-4BBF-488D-B831-DA249FA147EA}" type="presParOf" srcId="{C03D3F62-096B-4443-9F8F-5547B27AB1A8}" destId="{BA55F9AF-E52B-4665-A72E-0850FF8AD11F}" srcOrd="0" destOrd="0" presId="urn:microsoft.com/office/officeart/2005/8/layout/orgChart1"/>
    <dgm:cxn modelId="{30CA1DEA-FA09-4040-B6D2-8219294A08FE}" type="presParOf" srcId="{C03D3F62-096B-4443-9F8F-5547B27AB1A8}" destId="{488C4950-D64D-4787-8732-A1AF479D55F2}" srcOrd="1" destOrd="0" presId="urn:microsoft.com/office/officeart/2005/8/layout/orgChart1"/>
    <dgm:cxn modelId="{CFF80178-9C4E-4E29-AA6E-17AD9F4F6DD6}" type="presParOf" srcId="{488C4950-D64D-4787-8732-A1AF479D55F2}" destId="{3DA0510D-E93B-4464-8049-6A6039FA457E}" srcOrd="0" destOrd="0" presId="urn:microsoft.com/office/officeart/2005/8/layout/orgChart1"/>
    <dgm:cxn modelId="{7C8BC375-4D0E-43B4-835D-A347B811FB17}" type="presParOf" srcId="{3DA0510D-E93B-4464-8049-6A6039FA457E}" destId="{E2A0D992-EF82-4572-BF1E-9EA4C6DE7291}" srcOrd="0" destOrd="0" presId="urn:microsoft.com/office/officeart/2005/8/layout/orgChart1"/>
    <dgm:cxn modelId="{D250175C-D93E-4E50-9A21-1A4E54443C2A}" type="presParOf" srcId="{3DA0510D-E93B-4464-8049-6A6039FA457E}" destId="{6041ABA4-78D4-40FD-9E2B-A1C7B0DC4429}" srcOrd="1" destOrd="0" presId="urn:microsoft.com/office/officeart/2005/8/layout/orgChart1"/>
    <dgm:cxn modelId="{78E14CD2-EA3E-4E61-82C4-6D2139395899}" type="presParOf" srcId="{488C4950-D64D-4787-8732-A1AF479D55F2}" destId="{591EFFC2-CE80-4C05-9DB9-4CFDECFEBBD3}" srcOrd="1" destOrd="0" presId="urn:microsoft.com/office/officeart/2005/8/layout/orgChart1"/>
    <dgm:cxn modelId="{8F008EF5-E821-4D61-AAC0-F239B2F9B20F}" type="presParOf" srcId="{591EFFC2-CE80-4C05-9DB9-4CFDECFEBBD3}" destId="{98BCEABA-9888-4B8B-B8B8-9925DCDB3722}" srcOrd="0" destOrd="0" presId="urn:microsoft.com/office/officeart/2005/8/layout/orgChart1"/>
    <dgm:cxn modelId="{17EAAD7E-227E-4FF1-BC40-509DFC655E61}" type="presParOf" srcId="{591EFFC2-CE80-4C05-9DB9-4CFDECFEBBD3}" destId="{6579D7A9-13FE-4D63-A8AD-3F3E979586D4}" srcOrd="1" destOrd="0" presId="urn:microsoft.com/office/officeart/2005/8/layout/orgChart1"/>
    <dgm:cxn modelId="{27A5D44E-8047-4FEB-A18D-16E644904FDC}" type="presParOf" srcId="{6579D7A9-13FE-4D63-A8AD-3F3E979586D4}" destId="{7E3FC742-5BDB-4943-8ABA-E0F3297C15EE}" srcOrd="0" destOrd="0" presId="urn:microsoft.com/office/officeart/2005/8/layout/orgChart1"/>
    <dgm:cxn modelId="{0A49D794-77DD-41B1-8E02-D6ED63D3DD48}" type="presParOf" srcId="{7E3FC742-5BDB-4943-8ABA-E0F3297C15EE}" destId="{A21C7DAF-605B-42EF-AF06-B04DD3042E75}" srcOrd="0" destOrd="0" presId="urn:microsoft.com/office/officeart/2005/8/layout/orgChart1"/>
    <dgm:cxn modelId="{67699DD4-D6B2-41D3-A596-4A72A8473AA7}" type="presParOf" srcId="{7E3FC742-5BDB-4943-8ABA-E0F3297C15EE}" destId="{FB6CEACE-B28B-4B21-ACB9-4D2F84266E78}" srcOrd="1" destOrd="0" presId="urn:microsoft.com/office/officeart/2005/8/layout/orgChart1"/>
    <dgm:cxn modelId="{7249E50B-ACA4-4FC0-9879-8DD0A25D9FBC}" type="presParOf" srcId="{6579D7A9-13FE-4D63-A8AD-3F3E979586D4}" destId="{EC545C88-5F1C-4960-9B57-309B76F9E8C5}" srcOrd="1" destOrd="0" presId="urn:microsoft.com/office/officeart/2005/8/layout/orgChart1"/>
    <dgm:cxn modelId="{E019DEF6-345B-4C9B-B1CC-82D7B0D80F32}" type="presParOf" srcId="{6579D7A9-13FE-4D63-A8AD-3F3E979586D4}" destId="{55B50E83-0461-43F7-89AA-FBECF518DA7D}" srcOrd="2" destOrd="0" presId="urn:microsoft.com/office/officeart/2005/8/layout/orgChart1"/>
    <dgm:cxn modelId="{2D1246CB-E28D-4878-BE5E-FA236C39C2DD}" type="presParOf" srcId="{488C4950-D64D-4787-8732-A1AF479D55F2}" destId="{C9A4ADD5-2C1E-4613-A0F2-8092E3A83965}" srcOrd="2" destOrd="0" presId="urn:microsoft.com/office/officeart/2005/8/layout/orgChart1"/>
    <dgm:cxn modelId="{6BD66909-73A0-4ED0-949C-E49F3B99B81B}" type="presParOf" srcId="{C03D3F62-096B-4443-9F8F-5547B27AB1A8}" destId="{A14EFA15-87EF-4CC5-AC7E-C69C6960FF02}" srcOrd="2" destOrd="0" presId="urn:microsoft.com/office/officeart/2005/8/layout/orgChart1"/>
    <dgm:cxn modelId="{DFD19C57-C438-45EF-9111-A90684513C9A}" type="presParOf" srcId="{C03D3F62-096B-4443-9F8F-5547B27AB1A8}" destId="{D7B1A227-271A-41F2-8AB0-57ED701D9A82}" srcOrd="3" destOrd="0" presId="urn:microsoft.com/office/officeart/2005/8/layout/orgChart1"/>
    <dgm:cxn modelId="{3F3B40C2-C8F8-45D8-BB64-A6F0054316A0}" type="presParOf" srcId="{D7B1A227-271A-41F2-8AB0-57ED701D9A82}" destId="{4260A85B-62C1-4CED-933C-DCC61AF042CD}" srcOrd="0" destOrd="0" presId="urn:microsoft.com/office/officeart/2005/8/layout/orgChart1"/>
    <dgm:cxn modelId="{A177EAE6-2C60-4DEF-A211-9A0539090EAD}" type="presParOf" srcId="{4260A85B-62C1-4CED-933C-DCC61AF042CD}" destId="{C110F333-461B-4E6C-9C8F-D56CF64BF8E1}" srcOrd="0" destOrd="0" presId="urn:microsoft.com/office/officeart/2005/8/layout/orgChart1"/>
    <dgm:cxn modelId="{E3D3F664-7D09-4B01-8E9E-E4489D9D677A}" type="presParOf" srcId="{4260A85B-62C1-4CED-933C-DCC61AF042CD}" destId="{16F5EC46-4EA1-478E-8526-1F21661782F7}" srcOrd="1" destOrd="0" presId="urn:microsoft.com/office/officeart/2005/8/layout/orgChart1"/>
    <dgm:cxn modelId="{5603EA65-ACD7-49A8-B350-AB44A7181F64}" type="presParOf" srcId="{D7B1A227-271A-41F2-8AB0-57ED701D9A82}" destId="{953B459F-5D49-4464-98DA-D8C9E09080EB}" srcOrd="1" destOrd="0" presId="urn:microsoft.com/office/officeart/2005/8/layout/orgChart1"/>
    <dgm:cxn modelId="{2E300B71-A6C7-46B0-AC4C-07CA82D40886}" type="presParOf" srcId="{953B459F-5D49-4464-98DA-D8C9E09080EB}" destId="{27F0F8C0-4CB0-4BAC-B1D8-110DC186967C}" srcOrd="0" destOrd="0" presId="urn:microsoft.com/office/officeart/2005/8/layout/orgChart1"/>
    <dgm:cxn modelId="{0DBCA8A6-4955-4F86-8189-220246AAEC70}" type="presParOf" srcId="{953B459F-5D49-4464-98DA-D8C9E09080EB}" destId="{F66C3749-0E9D-4C43-A04B-2BECACAD2009}" srcOrd="1" destOrd="0" presId="urn:microsoft.com/office/officeart/2005/8/layout/orgChart1"/>
    <dgm:cxn modelId="{61B0A6DE-1AC3-4CC1-91C5-EB0164AAE487}" type="presParOf" srcId="{F66C3749-0E9D-4C43-A04B-2BECACAD2009}" destId="{8EF12D9F-C2B6-430F-B50F-25FE305B5DF9}" srcOrd="0" destOrd="0" presId="urn:microsoft.com/office/officeart/2005/8/layout/orgChart1"/>
    <dgm:cxn modelId="{7BAD527E-1598-4C96-AF84-86C5D61D3546}" type="presParOf" srcId="{8EF12D9F-C2B6-430F-B50F-25FE305B5DF9}" destId="{D0FBCEB2-A1A9-4D02-99C4-216915480490}" srcOrd="0" destOrd="0" presId="urn:microsoft.com/office/officeart/2005/8/layout/orgChart1"/>
    <dgm:cxn modelId="{FA37E503-8DB8-45D2-A48B-89679E907BBF}" type="presParOf" srcId="{8EF12D9F-C2B6-430F-B50F-25FE305B5DF9}" destId="{CB19487C-E0B2-43D0-A516-A389A312839B}" srcOrd="1" destOrd="0" presId="urn:microsoft.com/office/officeart/2005/8/layout/orgChart1"/>
    <dgm:cxn modelId="{3BA2F938-3BAF-42C3-9785-3AD378323DCF}" type="presParOf" srcId="{F66C3749-0E9D-4C43-A04B-2BECACAD2009}" destId="{6A9EC80D-C910-45C8-B0C7-FB8C8D66F679}" srcOrd="1" destOrd="0" presId="urn:microsoft.com/office/officeart/2005/8/layout/orgChart1"/>
    <dgm:cxn modelId="{825F6972-2B7E-4D36-8CB9-B3B54EA42EE6}" type="presParOf" srcId="{F66C3749-0E9D-4C43-A04B-2BECACAD2009}" destId="{9572EC52-FA47-4549-A7B5-D6F55B154D62}" srcOrd="2" destOrd="0" presId="urn:microsoft.com/office/officeart/2005/8/layout/orgChart1"/>
    <dgm:cxn modelId="{173592ED-EE2C-49A5-A288-134FDF8DD215}" type="presParOf" srcId="{D7B1A227-271A-41F2-8AB0-57ED701D9A82}" destId="{5FF0DA26-9C55-49F2-8702-B00054ABB1D7}" srcOrd="2" destOrd="0" presId="urn:microsoft.com/office/officeart/2005/8/layout/orgChart1"/>
    <dgm:cxn modelId="{54D35141-9D66-4A54-9CE9-FF293043171D}" type="presParOf" srcId="{C03D3F62-096B-4443-9F8F-5547B27AB1A8}" destId="{99A1B133-A718-49DE-9F2E-A99A3616436F}" srcOrd="4" destOrd="0" presId="urn:microsoft.com/office/officeart/2005/8/layout/orgChart1"/>
    <dgm:cxn modelId="{54D28B03-7B65-4E1D-8599-E1206FD71061}" type="presParOf" srcId="{C03D3F62-096B-4443-9F8F-5547B27AB1A8}" destId="{A942A9CE-F690-448D-963E-849348782768}" srcOrd="5" destOrd="0" presId="urn:microsoft.com/office/officeart/2005/8/layout/orgChart1"/>
    <dgm:cxn modelId="{B79B0AF1-1911-4CC0-B46C-B0167A9215B3}" type="presParOf" srcId="{A942A9CE-F690-448D-963E-849348782768}" destId="{23218B72-8A2D-4CCE-9361-9CAD0E132C56}" srcOrd="0" destOrd="0" presId="urn:microsoft.com/office/officeart/2005/8/layout/orgChart1"/>
    <dgm:cxn modelId="{DDA98684-B9DF-4870-9092-76D234C06DF7}" type="presParOf" srcId="{23218B72-8A2D-4CCE-9361-9CAD0E132C56}" destId="{341214EB-D4BC-4776-B8EB-4BE5F3EEC016}" srcOrd="0" destOrd="0" presId="urn:microsoft.com/office/officeart/2005/8/layout/orgChart1"/>
    <dgm:cxn modelId="{649DCFA7-6FED-4BA7-9819-74398779C56C}" type="presParOf" srcId="{23218B72-8A2D-4CCE-9361-9CAD0E132C56}" destId="{5A97A64D-7E75-40F8-9D44-2C9092888844}" srcOrd="1" destOrd="0" presId="urn:microsoft.com/office/officeart/2005/8/layout/orgChart1"/>
    <dgm:cxn modelId="{264042AC-7C3F-4B73-B077-F7DF7A75FE05}" type="presParOf" srcId="{A942A9CE-F690-448D-963E-849348782768}" destId="{7779365C-0686-4CFB-8EC7-F9D0B83E166C}" srcOrd="1" destOrd="0" presId="urn:microsoft.com/office/officeart/2005/8/layout/orgChart1"/>
    <dgm:cxn modelId="{DC064C1C-C890-4EF4-8B74-CE753888D00C}" type="presParOf" srcId="{7779365C-0686-4CFB-8EC7-F9D0B83E166C}" destId="{0F41688A-EA2B-4EC0-BA8A-7B13832EF464}" srcOrd="0" destOrd="0" presId="urn:microsoft.com/office/officeart/2005/8/layout/orgChart1"/>
    <dgm:cxn modelId="{3DACDE56-FEC7-4DD8-AF0E-D6F7E4F35DD1}" type="presParOf" srcId="{7779365C-0686-4CFB-8EC7-F9D0B83E166C}" destId="{922C4D2E-A641-4F56-843D-F25159D5A5B7}" srcOrd="1" destOrd="0" presId="urn:microsoft.com/office/officeart/2005/8/layout/orgChart1"/>
    <dgm:cxn modelId="{56A8458A-7B56-441D-AE61-3A0D9B8B55B0}" type="presParOf" srcId="{922C4D2E-A641-4F56-843D-F25159D5A5B7}" destId="{DA42F1B1-866F-42DB-8C53-652E4CBBE80B}" srcOrd="0" destOrd="0" presId="urn:microsoft.com/office/officeart/2005/8/layout/orgChart1"/>
    <dgm:cxn modelId="{D1F1974A-1812-45BD-89D3-43EE6EF29FEB}" type="presParOf" srcId="{DA42F1B1-866F-42DB-8C53-652E4CBBE80B}" destId="{3332CFD8-51C1-4356-A3E0-B1441541D627}" srcOrd="0" destOrd="0" presId="urn:microsoft.com/office/officeart/2005/8/layout/orgChart1"/>
    <dgm:cxn modelId="{CFEB60DB-A672-4925-8659-1543BA519CE6}" type="presParOf" srcId="{DA42F1B1-866F-42DB-8C53-652E4CBBE80B}" destId="{5628B2E7-4D62-4751-A47E-04E699B54CB9}" srcOrd="1" destOrd="0" presId="urn:microsoft.com/office/officeart/2005/8/layout/orgChart1"/>
    <dgm:cxn modelId="{54DBF03D-5FEF-4B35-888D-20224CC88469}" type="presParOf" srcId="{922C4D2E-A641-4F56-843D-F25159D5A5B7}" destId="{230E659E-CBCB-4FB0-99B9-F4AD6D47A7E9}" srcOrd="1" destOrd="0" presId="urn:microsoft.com/office/officeart/2005/8/layout/orgChart1"/>
    <dgm:cxn modelId="{F187F547-FBF9-4ABB-8DF7-2AF6EDF77A2B}" type="presParOf" srcId="{922C4D2E-A641-4F56-843D-F25159D5A5B7}" destId="{5CF875B9-EF87-435E-8E28-2FEF3D2BECED}" srcOrd="2" destOrd="0" presId="urn:microsoft.com/office/officeart/2005/8/layout/orgChart1"/>
    <dgm:cxn modelId="{BDFD4B22-D0E8-43D4-A803-18F4046F821E}" type="presParOf" srcId="{A942A9CE-F690-448D-963E-849348782768}" destId="{784D2606-557C-4B37-A2AA-D97F9070AF62}" srcOrd="2" destOrd="0" presId="urn:microsoft.com/office/officeart/2005/8/layout/orgChart1"/>
    <dgm:cxn modelId="{AD8E240F-8FF3-41AA-A903-A9F4F024FBFE}" type="presParOf" srcId="{F87D065B-B0DC-4F4F-BFCC-72714DDCEE08}" destId="{F9CE9247-5557-450E-8886-6AE7322589C7}" srcOrd="2" destOrd="0" presId="urn:microsoft.com/office/officeart/2005/8/layout/orgChart1"/>
    <dgm:cxn modelId="{E3888818-51AA-47DD-B056-D891D190A480}" type="presParOf" srcId="{FBD25493-431D-4C9D-B6E8-8FB750712777}" destId="{15E7CC6A-FEF7-497B-887F-8EE93BDEFE5C}" srcOrd="2" destOrd="0" presId="urn:microsoft.com/office/officeart/2005/8/layout/orgChart1"/>
    <dgm:cxn modelId="{EC391E15-A28D-4673-8555-0232F17EC854}" type="presParOf" srcId="{FBD25493-431D-4C9D-B6E8-8FB750712777}" destId="{3B2917DA-94D4-4F9D-9502-A9B959B340AD}" srcOrd="3" destOrd="0" presId="urn:microsoft.com/office/officeart/2005/8/layout/orgChart1"/>
    <dgm:cxn modelId="{8DAEDAEA-4593-4ACE-8981-59DD482622A5}" type="presParOf" srcId="{3B2917DA-94D4-4F9D-9502-A9B959B340AD}" destId="{E671A335-B50C-4ADE-9486-257DE5045EE9}" srcOrd="0" destOrd="0" presId="urn:microsoft.com/office/officeart/2005/8/layout/orgChart1"/>
    <dgm:cxn modelId="{FC560018-A0F0-4D9B-B997-A8D01D477BA9}" type="presParOf" srcId="{E671A335-B50C-4ADE-9486-257DE5045EE9}" destId="{9B93A9C9-12D7-4CE1-A591-8DF948A30F9C}" srcOrd="0" destOrd="0" presId="urn:microsoft.com/office/officeart/2005/8/layout/orgChart1"/>
    <dgm:cxn modelId="{42D9738A-8807-4AE4-992E-D9D1EE12D446}" type="presParOf" srcId="{E671A335-B50C-4ADE-9486-257DE5045EE9}" destId="{F9F66C02-6C25-43C9-B18C-878558B549B8}" srcOrd="1" destOrd="0" presId="urn:microsoft.com/office/officeart/2005/8/layout/orgChart1"/>
    <dgm:cxn modelId="{AEF93B63-4E72-413B-8250-14B8B1D670D2}" type="presParOf" srcId="{3B2917DA-94D4-4F9D-9502-A9B959B340AD}" destId="{489033B0-5FE0-4917-8788-F6D3156F9AE2}" srcOrd="1" destOrd="0" presId="urn:microsoft.com/office/officeart/2005/8/layout/orgChart1"/>
    <dgm:cxn modelId="{32FB8F8C-0E2B-49AB-A16C-F8B119EFB6DF}" type="presParOf" srcId="{489033B0-5FE0-4917-8788-F6D3156F9AE2}" destId="{B9DE7C50-76BC-4DFB-A7FF-1A7E51477EFF}" srcOrd="0" destOrd="0" presId="urn:microsoft.com/office/officeart/2005/8/layout/orgChart1"/>
    <dgm:cxn modelId="{119F6F36-59A1-411C-BCF6-69BA1615F357}" type="presParOf" srcId="{489033B0-5FE0-4917-8788-F6D3156F9AE2}" destId="{E26A4445-B2B4-4EDB-9590-F22467C76F73}" srcOrd="1" destOrd="0" presId="urn:microsoft.com/office/officeart/2005/8/layout/orgChart1"/>
    <dgm:cxn modelId="{F09740EA-9194-46F4-9622-440070BAFF0B}" type="presParOf" srcId="{E26A4445-B2B4-4EDB-9590-F22467C76F73}" destId="{71401C44-8A89-4D44-BFE2-0350F05783EE}" srcOrd="0" destOrd="0" presId="urn:microsoft.com/office/officeart/2005/8/layout/orgChart1"/>
    <dgm:cxn modelId="{7546B76D-0CD1-4C70-9985-510E65C0DFB8}" type="presParOf" srcId="{71401C44-8A89-4D44-BFE2-0350F05783EE}" destId="{0D02778A-4773-449D-BCCB-4A418F9525A8}" srcOrd="0" destOrd="0" presId="urn:microsoft.com/office/officeart/2005/8/layout/orgChart1"/>
    <dgm:cxn modelId="{0EA8CB03-3D68-4502-BCF5-EF8BE74A4F11}" type="presParOf" srcId="{71401C44-8A89-4D44-BFE2-0350F05783EE}" destId="{511A5BE6-1DBC-40A8-8B93-8152D1F638C7}" srcOrd="1" destOrd="0" presId="urn:microsoft.com/office/officeart/2005/8/layout/orgChart1"/>
    <dgm:cxn modelId="{05AB34EE-4F5A-4D27-A0B9-D99737FA9FA0}" type="presParOf" srcId="{E26A4445-B2B4-4EDB-9590-F22467C76F73}" destId="{CDB8B89E-791B-4983-BA3A-EBC0138A38F5}" srcOrd="1" destOrd="0" presId="urn:microsoft.com/office/officeart/2005/8/layout/orgChart1"/>
    <dgm:cxn modelId="{18523BBD-A3AC-45B0-8425-58401D47D326}" type="presParOf" srcId="{CDB8B89E-791B-4983-BA3A-EBC0138A38F5}" destId="{8F85C3B6-8576-48DE-80CB-9E4ECCE7D0C3}" srcOrd="0" destOrd="0" presId="urn:microsoft.com/office/officeart/2005/8/layout/orgChart1"/>
    <dgm:cxn modelId="{31DCF173-1A4D-475B-9F2C-36ED53C5AF9D}" type="presParOf" srcId="{CDB8B89E-791B-4983-BA3A-EBC0138A38F5}" destId="{BD73A883-6539-4081-ADB2-4FE6F272A677}" srcOrd="1" destOrd="0" presId="urn:microsoft.com/office/officeart/2005/8/layout/orgChart1"/>
    <dgm:cxn modelId="{B294020A-C30D-4CF3-A925-DA505CAB7FAD}" type="presParOf" srcId="{BD73A883-6539-4081-ADB2-4FE6F272A677}" destId="{098146EB-76B2-49F2-ABBC-710013CAF252}" srcOrd="0" destOrd="0" presId="urn:microsoft.com/office/officeart/2005/8/layout/orgChart1"/>
    <dgm:cxn modelId="{F3A6E9C9-D210-4AED-8BF5-6E0F08B0B80A}" type="presParOf" srcId="{098146EB-76B2-49F2-ABBC-710013CAF252}" destId="{DCE85504-7808-4193-9084-D25F10B1FAA7}" srcOrd="0" destOrd="0" presId="urn:microsoft.com/office/officeart/2005/8/layout/orgChart1"/>
    <dgm:cxn modelId="{BF0CF265-27E3-45BF-A880-06A7D3D5259E}" type="presParOf" srcId="{098146EB-76B2-49F2-ABBC-710013CAF252}" destId="{1389603B-D394-47B8-95B5-9F523C0DF2C5}" srcOrd="1" destOrd="0" presId="urn:microsoft.com/office/officeart/2005/8/layout/orgChart1"/>
    <dgm:cxn modelId="{1CC9E1B8-96B1-4A16-9DBA-B63A684012D0}" type="presParOf" srcId="{BD73A883-6539-4081-ADB2-4FE6F272A677}" destId="{5AD9FD84-2401-441B-B2C5-66773598DDAD}" srcOrd="1" destOrd="0" presId="urn:microsoft.com/office/officeart/2005/8/layout/orgChart1"/>
    <dgm:cxn modelId="{07D19154-EF08-4A33-90F5-FD2702785BCB}" type="presParOf" srcId="{BD73A883-6539-4081-ADB2-4FE6F272A677}" destId="{FFF07EEA-062F-493E-8AD3-7468733B1D0E}" srcOrd="2" destOrd="0" presId="urn:microsoft.com/office/officeart/2005/8/layout/orgChart1"/>
    <dgm:cxn modelId="{722BAD6F-DCE1-450A-804D-2DADD871BA27}" type="presParOf" srcId="{E26A4445-B2B4-4EDB-9590-F22467C76F73}" destId="{9CDD22B9-7B86-4681-AF21-AE4A63C75707}" srcOrd="2" destOrd="0" presId="urn:microsoft.com/office/officeart/2005/8/layout/orgChart1"/>
    <dgm:cxn modelId="{CACBEA16-FC3D-45DD-B0A5-296E235B7FBE}" type="presParOf" srcId="{489033B0-5FE0-4917-8788-F6D3156F9AE2}" destId="{39DF3B93-E264-4F26-8CD3-30B79BD64C75}" srcOrd="2" destOrd="0" presId="urn:microsoft.com/office/officeart/2005/8/layout/orgChart1"/>
    <dgm:cxn modelId="{20A8B3FB-EB4C-413D-A3EE-4612E119F09F}" type="presParOf" srcId="{489033B0-5FE0-4917-8788-F6D3156F9AE2}" destId="{A0285CD9-28AF-4906-9B27-059F10E302CA}" srcOrd="3" destOrd="0" presId="urn:microsoft.com/office/officeart/2005/8/layout/orgChart1"/>
    <dgm:cxn modelId="{1F6B756F-9253-42D0-B5D3-4AA8F7D1C37C}" type="presParOf" srcId="{A0285CD9-28AF-4906-9B27-059F10E302CA}" destId="{C9361E88-ED69-412F-80C9-92C8D0C474C6}" srcOrd="0" destOrd="0" presId="urn:microsoft.com/office/officeart/2005/8/layout/orgChart1"/>
    <dgm:cxn modelId="{D140393C-FE4F-492A-BA14-C76C780AA1B7}" type="presParOf" srcId="{C9361E88-ED69-412F-80C9-92C8D0C474C6}" destId="{40AD8216-ACA2-406F-88CC-896DAA78EC07}" srcOrd="0" destOrd="0" presId="urn:microsoft.com/office/officeart/2005/8/layout/orgChart1"/>
    <dgm:cxn modelId="{05D5F7C6-8AC5-4B7E-9DEE-F04D4D32B144}" type="presParOf" srcId="{C9361E88-ED69-412F-80C9-92C8D0C474C6}" destId="{382C1C78-5A8A-44BB-8D01-B33891A17793}" srcOrd="1" destOrd="0" presId="urn:microsoft.com/office/officeart/2005/8/layout/orgChart1"/>
    <dgm:cxn modelId="{56C3E2E6-9046-45AE-90AB-E7CD59E6A84D}" type="presParOf" srcId="{A0285CD9-28AF-4906-9B27-059F10E302CA}" destId="{CBB00C4C-AAC6-4389-A54A-B725EEF80D84}" srcOrd="1" destOrd="0" presId="urn:microsoft.com/office/officeart/2005/8/layout/orgChart1"/>
    <dgm:cxn modelId="{B50E79C3-1F6C-44E8-BBE7-64C8394F5100}" type="presParOf" srcId="{CBB00C4C-AAC6-4389-A54A-B725EEF80D84}" destId="{9A2A6591-FE83-4A64-8374-4FED5C08AB7E}" srcOrd="0" destOrd="0" presId="urn:microsoft.com/office/officeart/2005/8/layout/orgChart1"/>
    <dgm:cxn modelId="{79AE7E58-D777-4E77-9818-BE8691B1227A}" type="presParOf" srcId="{CBB00C4C-AAC6-4389-A54A-B725EEF80D84}" destId="{BEE6B926-A824-4B25-954E-9C6ABC1E7D21}" srcOrd="1" destOrd="0" presId="urn:microsoft.com/office/officeart/2005/8/layout/orgChart1"/>
    <dgm:cxn modelId="{8771310C-F022-48AC-A833-077A7456AF3D}" type="presParOf" srcId="{BEE6B926-A824-4B25-954E-9C6ABC1E7D21}" destId="{993036C6-D659-473E-80ED-22FB4EFDBE47}" srcOrd="0" destOrd="0" presId="urn:microsoft.com/office/officeart/2005/8/layout/orgChart1"/>
    <dgm:cxn modelId="{D193D37B-1081-411A-ADFD-49D5C667ADE6}" type="presParOf" srcId="{993036C6-D659-473E-80ED-22FB4EFDBE47}" destId="{3C4FD891-3F7A-4F51-A88E-82ACFDF6EFB7}" srcOrd="0" destOrd="0" presId="urn:microsoft.com/office/officeart/2005/8/layout/orgChart1"/>
    <dgm:cxn modelId="{50B8261D-9A41-4BDC-80BA-CDF3C1D85A6A}" type="presParOf" srcId="{993036C6-D659-473E-80ED-22FB4EFDBE47}" destId="{811EA185-5D73-497E-AD06-3DDD25381D46}" srcOrd="1" destOrd="0" presId="urn:microsoft.com/office/officeart/2005/8/layout/orgChart1"/>
    <dgm:cxn modelId="{6A2FD4E1-5583-48E1-8B72-2C14AFEA5EC2}" type="presParOf" srcId="{BEE6B926-A824-4B25-954E-9C6ABC1E7D21}" destId="{6E030837-DAB2-4F47-A2CE-A2533B29EEC3}" srcOrd="1" destOrd="0" presId="urn:microsoft.com/office/officeart/2005/8/layout/orgChart1"/>
    <dgm:cxn modelId="{045957E3-9FBC-4E27-B722-9E851709D24A}" type="presParOf" srcId="{BEE6B926-A824-4B25-954E-9C6ABC1E7D21}" destId="{03F5599E-DB09-4F02-9882-3972C523F928}" srcOrd="2" destOrd="0" presId="urn:microsoft.com/office/officeart/2005/8/layout/orgChart1"/>
    <dgm:cxn modelId="{D3DEF879-3F3F-4BB6-82B8-88B3ED8A7480}" type="presParOf" srcId="{A0285CD9-28AF-4906-9B27-059F10E302CA}" destId="{EDE1296E-2686-4307-9F77-F0FE39C3257F}" srcOrd="2" destOrd="0" presId="urn:microsoft.com/office/officeart/2005/8/layout/orgChart1"/>
    <dgm:cxn modelId="{6D5C80E7-98A4-4A20-B8E5-55FECD4DC2BD}" type="presParOf" srcId="{3B2917DA-94D4-4F9D-9502-A9B959B340AD}" destId="{F2272ECE-1431-47BE-A015-3D6C4E604CA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E4D405-1931-4728-818F-8125E4318679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048BF0-F2E7-493A-B98D-E131BC6510CE}">
      <dgm:prSet phldrT="[Text]"/>
      <dgm:spPr/>
      <dgm:t>
        <a:bodyPr/>
        <a:lstStyle/>
        <a:p>
          <a:r>
            <a:rPr lang="cs-CZ" dirty="0" smtClean="0"/>
            <a:t>ROSTLINA</a:t>
          </a:r>
          <a:endParaRPr lang="cs-CZ" dirty="0"/>
        </a:p>
      </dgm:t>
    </dgm:pt>
    <dgm:pt modelId="{6733EA33-64DA-425F-AEF2-F4524ABB392F}" type="parTrans" cxnId="{DB035EEA-92BC-4D11-8964-348700974523}">
      <dgm:prSet/>
      <dgm:spPr/>
      <dgm:t>
        <a:bodyPr/>
        <a:lstStyle/>
        <a:p>
          <a:endParaRPr lang="cs-CZ"/>
        </a:p>
      </dgm:t>
    </dgm:pt>
    <dgm:pt modelId="{29FC7CDA-1103-4CC6-88B3-E575913346D8}" type="sibTrans" cxnId="{DB035EEA-92BC-4D11-8964-348700974523}">
      <dgm:prSet/>
      <dgm:spPr/>
      <dgm:t>
        <a:bodyPr/>
        <a:lstStyle/>
        <a:p>
          <a:endParaRPr lang="cs-CZ"/>
        </a:p>
      </dgm:t>
    </dgm:pt>
    <dgm:pt modelId="{28E2925B-02DA-4852-8485-54A661AFC1EA}" type="asst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BYLINA</a:t>
          </a:r>
          <a:endParaRPr lang="cs-CZ" dirty="0">
            <a:solidFill>
              <a:srgbClr val="FF0000"/>
            </a:solidFill>
          </a:endParaRPr>
        </a:p>
      </dgm:t>
    </dgm:pt>
    <dgm:pt modelId="{2755C549-E15A-4FB9-8872-03A6AD88E70F}" type="parTrans" cxnId="{771D4BF5-FB2F-46EB-8143-655B6204A90E}">
      <dgm:prSet/>
      <dgm:spPr/>
      <dgm:t>
        <a:bodyPr/>
        <a:lstStyle/>
        <a:p>
          <a:endParaRPr lang="cs-CZ"/>
        </a:p>
      </dgm:t>
    </dgm:pt>
    <dgm:pt modelId="{55772721-B7C5-4224-A844-1B0F44FF1526}" type="sibTrans" cxnId="{771D4BF5-FB2F-46EB-8143-655B6204A90E}">
      <dgm:prSet/>
      <dgm:spPr/>
      <dgm:t>
        <a:bodyPr/>
        <a:lstStyle/>
        <a:p>
          <a:endParaRPr lang="cs-CZ"/>
        </a:p>
      </dgm:t>
    </dgm:pt>
    <dgm:pt modelId="{9418E9DF-E3F2-40EC-AC56-FCEE806A0548}" type="asst">
      <dgm:prSet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DŘEVINA</a:t>
          </a:r>
          <a:endParaRPr lang="cs-CZ" dirty="0">
            <a:solidFill>
              <a:srgbClr val="92D050"/>
            </a:solidFill>
          </a:endParaRPr>
        </a:p>
      </dgm:t>
    </dgm:pt>
    <dgm:pt modelId="{7F3B9981-AEED-48E8-A66E-28DD35EA45D7}" type="parTrans" cxnId="{7D85AB7B-70A7-4209-A08D-2BFC404AC4D5}">
      <dgm:prSet/>
      <dgm:spPr/>
      <dgm:t>
        <a:bodyPr/>
        <a:lstStyle/>
        <a:p>
          <a:endParaRPr lang="cs-CZ"/>
        </a:p>
      </dgm:t>
    </dgm:pt>
    <dgm:pt modelId="{2A466136-CA25-44AB-8A1F-3ACA642B3B1D}" type="sibTrans" cxnId="{7D85AB7B-70A7-4209-A08D-2BFC404AC4D5}">
      <dgm:prSet/>
      <dgm:spPr/>
      <dgm:t>
        <a:bodyPr/>
        <a:lstStyle/>
        <a:p>
          <a:endParaRPr lang="cs-CZ"/>
        </a:p>
      </dgm:t>
    </dgm:pt>
    <dgm:pt modelId="{307C5B8A-AE47-4D0E-BE10-E3798A2FC944}">
      <dgm:prSet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strom</a:t>
          </a:r>
          <a:endParaRPr lang="cs-CZ" dirty="0">
            <a:solidFill>
              <a:srgbClr val="92D050"/>
            </a:solidFill>
          </a:endParaRPr>
        </a:p>
      </dgm:t>
    </dgm:pt>
    <dgm:pt modelId="{5F90307A-8084-4B60-ACB0-E2515D656255}" type="parTrans" cxnId="{D609E11C-A316-434A-A0DC-76911C6695CA}">
      <dgm:prSet/>
      <dgm:spPr/>
      <dgm:t>
        <a:bodyPr/>
        <a:lstStyle/>
        <a:p>
          <a:endParaRPr lang="cs-CZ"/>
        </a:p>
      </dgm:t>
    </dgm:pt>
    <dgm:pt modelId="{1D1E968B-4418-458F-83F0-84EA5BBA5AF1}" type="sibTrans" cxnId="{D609E11C-A316-434A-A0DC-76911C6695CA}">
      <dgm:prSet/>
      <dgm:spPr/>
      <dgm:t>
        <a:bodyPr/>
        <a:lstStyle/>
        <a:p>
          <a:endParaRPr lang="cs-CZ"/>
        </a:p>
      </dgm:t>
    </dgm:pt>
    <dgm:pt modelId="{F70ABEA8-BE3B-4859-BAF0-679ED7FA2E81}">
      <dgm:prSet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keř</a:t>
          </a:r>
          <a:endParaRPr lang="cs-CZ" dirty="0">
            <a:solidFill>
              <a:srgbClr val="92D050"/>
            </a:solidFill>
          </a:endParaRPr>
        </a:p>
      </dgm:t>
    </dgm:pt>
    <dgm:pt modelId="{F38C1C5B-F746-4A6E-8D94-4C3C606D6585}" type="parTrans" cxnId="{B2C24EA6-1D27-48E5-A7C9-EDB03969FA93}">
      <dgm:prSet/>
      <dgm:spPr/>
      <dgm:t>
        <a:bodyPr/>
        <a:lstStyle/>
        <a:p>
          <a:endParaRPr lang="cs-CZ"/>
        </a:p>
      </dgm:t>
    </dgm:pt>
    <dgm:pt modelId="{4990EB37-16EF-4912-A13B-A3945C1F191E}" type="sibTrans" cxnId="{B2C24EA6-1D27-48E5-A7C9-EDB03969FA93}">
      <dgm:prSet/>
      <dgm:spPr/>
      <dgm:t>
        <a:bodyPr/>
        <a:lstStyle/>
        <a:p>
          <a:endParaRPr lang="cs-CZ"/>
        </a:p>
      </dgm:t>
    </dgm:pt>
    <dgm:pt modelId="{BB8285C1-406B-4D18-90D0-EC67608273A6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stéblo</a:t>
          </a:r>
          <a:endParaRPr lang="cs-CZ" dirty="0">
            <a:solidFill>
              <a:srgbClr val="FF0000"/>
            </a:solidFill>
          </a:endParaRPr>
        </a:p>
      </dgm:t>
    </dgm:pt>
    <dgm:pt modelId="{3EB9B331-467D-4FE6-BCAA-00BE60E24DF5}" type="parTrans" cxnId="{BB6103B3-5A25-4C96-B45C-F45B09BD9A81}">
      <dgm:prSet/>
      <dgm:spPr/>
      <dgm:t>
        <a:bodyPr/>
        <a:lstStyle/>
        <a:p>
          <a:endParaRPr lang="cs-CZ"/>
        </a:p>
      </dgm:t>
    </dgm:pt>
    <dgm:pt modelId="{2955A856-67BA-4914-A839-15083B0B6AAC}" type="sibTrans" cxnId="{BB6103B3-5A25-4C96-B45C-F45B09BD9A81}">
      <dgm:prSet/>
      <dgm:spPr/>
      <dgm:t>
        <a:bodyPr/>
        <a:lstStyle/>
        <a:p>
          <a:endParaRPr lang="cs-CZ"/>
        </a:p>
      </dgm:t>
    </dgm:pt>
    <dgm:pt modelId="{49FF86B3-F768-4ED2-BF7C-1A0DE79E587D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lodyha</a:t>
          </a:r>
          <a:endParaRPr lang="cs-CZ" dirty="0">
            <a:solidFill>
              <a:srgbClr val="FF0000"/>
            </a:solidFill>
          </a:endParaRPr>
        </a:p>
      </dgm:t>
    </dgm:pt>
    <dgm:pt modelId="{31CC418D-A33D-4668-AB2D-2A3842258110}" type="parTrans" cxnId="{A1A8C59B-EDD6-4FF8-A496-56208081E817}">
      <dgm:prSet/>
      <dgm:spPr/>
      <dgm:t>
        <a:bodyPr/>
        <a:lstStyle/>
        <a:p>
          <a:endParaRPr lang="cs-CZ"/>
        </a:p>
      </dgm:t>
    </dgm:pt>
    <dgm:pt modelId="{E79832EC-59BE-4B60-852F-F88FE1F0FAD7}" type="sibTrans" cxnId="{A1A8C59B-EDD6-4FF8-A496-56208081E817}">
      <dgm:prSet/>
      <dgm:spPr/>
      <dgm:t>
        <a:bodyPr/>
        <a:lstStyle/>
        <a:p>
          <a:endParaRPr lang="cs-CZ"/>
        </a:p>
      </dgm:t>
    </dgm:pt>
    <dgm:pt modelId="{0605BC8B-30AF-45EF-B1A8-5940ECEF3302}">
      <dgm:prSet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stvol</a:t>
          </a:r>
          <a:endParaRPr lang="cs-CZ" dirty="0">
            <a:solidFill>
              <a:srgbClr val="FF0000"/>
            </a:solidFill>
          </a:endParaRPr>
        </a:p>
      </dgm:t>
    </dgm:pt>
    <dgm:pt modelId="{950868F8-DD65-426A-85FF-E8552841A55D}" type="parTrans" cxnId="{7AF2F3DA-E77D-4888-897A-CCC2E86D6F0E}">
      <dgm:prSet/>
      <dgm:spPr/>
      <dgm:t>
        <a:bodyPr/>
        <a:lstStyle/>
        <a:p>
          <a:endParaRPr lang="cs-CZ"/>
        </a:p>
      </dgm:t>
    </dgm:pt>
    <dgm:pt modelId="{884384B6-9855-413A-8F0F-E36A6A55949A}" type="sibTrans" cxnId="{7AF2F3DA-E77D-4888-897A-CCC2E86D6F0E}">
      <dgm:prSet/>
      <dgm:spPr/>
      <dgm:t>
        <a:bodyPr/>
        <a:lstStyle/>
        <a:p>
          <a:endParaRPr lang="cs-CZ"/>
        </a:p>
      </dgm:t>
    </dgm:pt>
    <dgm:pt modelId="{97F8A194-4BEF-42BD-8B5D-B1EFB3DC7D9F}">
      <dgm:prSet/>
      <dgm:spPr/>
      <dgm:t>
        <a:bodyPr/>
        <a:lstStyle/>
        <a:p>
          <a:r>
            <a:rPr lang="cs-CZ" dirty="0" smtClean="0"/>
            <a:t>Lipnice</a:t>
          </a:r>
        </a:p>
        <a:p>
          <a:r>
            <a:rPr lang="cs-CZ" dirty="0" smtClean="0"/>
            <a:t>luční</a:t>
          </a:r>
          <a:endParaRPr lang="cs-CZ" dirty="0"/>
        </a:p>
      </dgm:t>
    </dgm:pt>
    <dgm:pt modelId="{4C1B5C2F-1E13-4EEE-9412-C164DB602EFB}" type="parTrans" cxnId="{76909858-D33B-40B5-AC4D-AE74EF4EE03C}">
      <dgm:prSet/>
      <dgm:spPr/>
      <dgm:t>
        <a:bodyPr/>
        <a:lstStyle/>
        <a:p>
          <a:endParaRPr lang="cs-CZ"/>
        </a:p>
      </dgm:t>
    </dgm:pt>
    <dgm:pt modelId="{37889A7A-F2E7-4710-AD71-405BA7457C43}" type="sibTrans" cxnId="{76909858-D33B-40B5-AC4D-AE74EF4EE03C}">
      <dgm:prSet/>
      <dgm:spPr/>
      <dgm:t>
        <a:bodyPr/>
        <a:lstStyle/>
        <a:p>
          <a:endParaRPr lang="cs-CZ"/>
        </a:p>
      </dgm:t>
    </dgm:pt>
    <dgm:pt modelId="{D68217DD-6543-4603-BDEF-AF6DF1C9DF83}">
      <dgm:prSet/>
      <dgm:spPr/>
      <dgm:t>
        <a:bodyPr/>
        <a:lstStyle/>
        <a:p>
          <a:r>
            <a:rPr lang="cs-CZ" dirty="0" smtClean="0"/>
            <a:t>Divizna</a:t>
          </a:r>
        </a:p>
        <a:p>
          <a:r>
            <a:rPr lang="cs-CZ" dirty="0" smtClean="0"/>
            <a:t>velkokvětá</a:t>
          </a:r>
          <a:endParaRPr lang="cs-CZ" dirty="0"/>
        </a:p>
      </dgm:t>
    </dgm:pt>
    <dgm:pt modelId="{95D786A7-0AE5-4E88-B7AA-FFC6DB3E6FC1}" type="parTrans" cxnId="{DDE39F36-4E1B-412E-9A64-919AAE2272EB}">
      <dgm:prSet/>
      <dgm:spPr/>
      <dgm:t>
        <a:bodyPr/>
        <a:lstStyle/>
        <a:p>
          <a:endParaRPr lang="cs-CZ"/>
        </a:p>
      </dgm:t>
    </dgm:pt>
    <dgm:pt modelId="{795749CF-7FA5-4D2D-AA13-FB0AE2684360}" type="sibTrans" cxnId="{DDE39F36-4E1B-412E-9A64-919AAE2272EB}">
      <dgm:prSet/>
      <dgm:spPr/>
      <dgm:t>
        <a:bodyPr/>
        <a:lstStyle/>
        <a:p>
          <a:endParaRPr lang="cs-CZ"/>
        </a:p>
      </dgm:t>
    </dgm:pt>
    <dgm:pt modelId="{A22D9AFB-3447-4279-9F50-B6F28AF4504D}">
      <dgm:prSet/>
      <dgm:spPr/>
      <dgm:t>
        <a:bodyPr/>
        <a:lstStyle/>
        <a:p>
          <a:r>
            <a:rPr lang="cs-CZ" dirty="0" smtClean="0"/>
            <a:t>Smetanka</a:t>
          </a:r>
        </a:p>
        <a:p>
          <a:r>
            <a:rPr lang="cs-CZ" dirty="0" smtClean="0"/>
            <a:t>lékařská</a:t>
          </a:r>
          <a:endParaRPr lang="cs-CZ" dirty="0"/>
        </a:p>
      </dgm:t>
    </dgm:pt>
    <dgm:pt modelId="{5EBDCF3E-6189-4207-A819-B9E279D6CE5A}" type="parTrans" cxnId="{3DE64F22-02AF-4575-ADCD-FA72F0FC1836}">
      <dgm:prSet/>
      <dgm:spPr/>
      <dgm:t>
        <a:bodyPr/>
        <a:lstStyle/>
        <a:p>
          <a:endParaRPr lang="cs-CZ"/>
        </a:p>
      </dgm:t>
    </dgm:pt>
    <dgm:pt modelId="{C986FB8B-66C1-4CEC-A906-48199C895198}" type="sibTrans" cxnId="{3DE64F22-02AF-4575-ADCD-FA72F0FC1836}">
      <dgm:prSet/>
      <dgm:spPr/>
      <dgm:t>
        <a:bodyPr/>
        <a:lstStyle/>
        <a:p>
          <a:endParaRPr lang="cs-CZ"/>
        </a:p>
      </dgm:t>
    </dgm:pt>
    <dgm:pt modelId="{7D63B013-C379-4CC3-AC9F-125B85022060}">
      <dgm:prSet/>
      <dgm:spPr/>
      <dgm:t>
        <a:bodyPr/>
        <a:lstStyle/>
        <a:p>
          <a:r>
            <a:rPr lang="cs-CZ" dirty="0" smtClean="0"/>
            <a:t>Lípa</a:t>
          </a:r>
        </a:p>
        <a:p>
          <a:r>
            <a:rPr lang="cs-CZ" dirty="0" smtClean="0"/>
            <a:t>srdčitá</a:t>
          </a:r>
          <a:endParaRPr lang="cs-CZ" dirty="0"/>
        </a:p>
      </dgm:t>
    </dgm:pt>
    <dgm:pt modelId="{4289E567-0760-4528-9F0C-FB84A73EDE22}" type="parTrans" cxnId="{12A862D1-AE30-4511-A90D-5EE3725A76E6}">
      <dgm:prSet/>
      <dgm:spPr/>
      <dgm:t>
        <a:bodyPr/>
        <a:lstStyle/>
        <a:p>
          <a:endParaRPr lang="cs-CZ"/>
        </a:p>
      </dgm:t>
    </dgm:pt>
    <dgm:pt modelId="{C063F8DA-04A3-4561-AC46-60A8EFC3C492}" type="sibTrans" cxnId="{12A862D1-AE30-4511-A90D-5EE3725A76E6}">
      <dgm:prSet/>
      <dgm:spPr/>
      <dgm:t>
        <a:bodyPr/>
        <a:lstStyle/>
        <a:p>
          <a:endParaRPr lang="cs-CZ"/>
        </a:p>
      </dgm:t>
    </dgm:pt>
    <dgm:pt modelId="{D4B8E8DA-BFB6-4CF2-B2B2-16B607F75DFE}">
      <dgm:prSet/>
      <dgm:spPr/>
      <dgm:t>
        <a:bodyPr/>
        <a:lstStyle/>
        <a:p>
          <a:r>
            <a:rPr lang="cs-CZ" dirty="0" smtClean="0"/>
            <a:t>Růže</a:t>
          </a:r>
        </a:p>
        <a:p>
          <a:r>
            <a:rPr lang="cs-CZ" dirty="0" smtClean="0"/>
            <a:t> šípková</a:t>
          </a:r>
          <a:endParaRPr lang="cs-CZ" dirty="0"/>
        </a:p>
      </dgm:t>
    </dgm:pt>
    <dgm:pt modelId="{4C66E6F0-E72B-41C2-8F60-83E07DAB6A92}" type="parTrans" cxnId="{D2B04D06-B064-48D7-B227-9D6865E9C525}">
      <dgm:prSet/>
      <dgm:spPr/>
      <dgm:t>
        <a:bodyPr/>
        <a:lstStyle/>
        <a:p>
          <a:endParaRPr lang="cs-CZ"/>
        </a:p>
      </dgm:t>
    </dgm:pt>
    <dgm:pt modelId="{BE44102A-92DC-4F7E-B837-FBFBD7C6EA50}" type="sibTrans" cxnId="{D2B04D06-B064-48D7-B227-9D6865E9C525}">
      <dgm:prSet/>
      <dgm:spPr/>
      <dgm:t>
        <a:bodyPr/>
        <a:lstStyle/>
        <a:p>
          <a:endParaRPr lang="cs-CZ"/>
        </a:p>
      </dgm:t>
    </dgm:pt>
    <dgm:pt modelId="{17BD1D54-CE99-4328-9B2E-5F7A35239785}" type="pres">
      <dgm:prSet presAssocID="{24E4D405-1931-4728-818F-8125E431867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0416892-3753-4240-A99C-4A0F777793CD}" type="pres">
      <dgm:prSet presAssocID="{B2048BF0-F2E7-493A-B98D-E131BC6510CE}" presName="hierRoot1" presStyleCnt="0">
        <dgm:presLayoutVars>
          <dgm:hierBranch val="init"/>
        </dgm:presLayoutVars>
      </dgm:prSet>
      <dgm:spPr/>
    </dgm:pt>
    <dgm:pt modelId="{EC119D5D-9108-470C-A68B-2CFE06AFFDB9}" type="pres">
      <dgm:prSet presAssocID="{B2048BF0-F2E7-493A-B98D-E131BC6510CE}" presName="rootComposite1" presStyleCnt="0"/>
      <dgm:spPr/>
    </dgm:pt>
    <dgm:pt modelId="{0B807331-A3F2-43C4-835F-B31A7CB7E3F9}" type="pres">
      <dgm:prSet presAssocID="{B2048BF0-F2E7-493A-B98D-E131BC6510CE}" presName="rootText1" presStyleLbl="node0" presStyleIdx="0" presStyleCnt="1" custLinFactX="-8017" custLinFactNeighborX="-100000" custLinFactNeighborY="-6705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C21F6A-C41B-434F-ABA5-45237C8848BE}" type="pres">
      <dgm:prSet presAssocID="{B2048BF0-F2E7-493A-B98D-E131BC6510CE}" presName="rootConnector1" presStyleLbl="node1" presStyleIdx="0" presStyleCnt="0"/>
      <dgm:spPr/>
      <dgm:t>
        <a:bodyPr/>
        <a:lstStyle/>
        <a:p>
          <a:endParaRPr lang="cs-CZ"/>
        </a:p>
      </dgm:t>
    </dgm:pt>
    <dgm:pt modelId="{9E8C7469-DD40-4CC4-B039-5C795AC0C041}" type="pres">
      <dgm:prSet presAssocID="{B2048BF0-F2E7-493A-B98D-E131BC6510CE}" presName="hierChild2" presStyleCnt="0"/>
      <dgm:spPr/>
    </dgm:pt>
    <dgm:pt modelId="{FBD25493-431D-4C9D-B6E8-8FB750712777}" type="pres">
      <dgm:prSet presAssocID="{B2048BF0-F2E7-493A-B98D-E131BC6510CE}" presName="hierChild3" presStyleCnt="0"/>
      <dgm:spPr/>
    </dgm:pt>
    <dgm:pt modelId="{E72BA613-22D6-416E-8964-5B33B6710146}" type="pres">
      <dgm:prSet presAssocID="{2755C549-E15A-4FB9-8872-03A6AD88E70F}" presName="Name111" presStyleLbl="parChTrans1D2" presStyleIdx="0" presStyleCnt="2"/>
      <dgm:spPr/>
      <dgm:t>
        <a:bodyPr/>
        <a:lstStyle/>
        <a:p>
          <a:endParaRPr lang="cs-CZ"/>
        </a:p>
      </dgm:t>
    </dgm:pt>
    <dgm:pt modelId="{F87D065B-B0DC-4F4F-BFCC-72714DDCEE08}" type="pres">
      <dgm:prSet presAssocID="{28E2925B-02DA-4852-8485-54A661AFC1EA}" presName="hierRoot3" presStyleCnt="0">
        <dgm:presLayoutVars>
          <dgm:hierBranch val="init"/>
        </dgm:presLayoutVars>
      </dgm:prSet>
      <dgm:spPr/>
    </dgm:pt>
    <dgm:pt modelId="{6243A136-26B7-4052-A5D5-53D0ECA01C1C}" type="pres">
      <dgm:prSet presAssocID="{28E2925B-02DA-4852-8485-54A661AFC1EA}" presName="rootComposite3" presStyleCnt="0"/>
      <dgm:spPr/>
    </dgm:pt>
    <dgm:pt modelId="{5CFDDDBD-6DD9-465C-A66F-54BB5355B81B}" type="pres">
      <dgm:prSet presAssocID="{28E2925B-02DA-4852-8485-54A661AFC1EA}" presName="rootText3" presStyleLbl="asst1" presStyleIdx="0" presStyleCnt="2" custLinFactY="-4039" custLinFactNeighborX="-44041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ED645A5-6BB2-480E-B265-226580975AAE}" type="pres">
      <dgm:prSet presAssocID="{28E2925B-02DA-4852-8485-54A661AFC1EA}" presName="rootConnector3" presStyleLbl="asst1" presStyleIdx="0" presStyleCnt="2"/>
      <dgm:spPr/>
      <dgm:t>
        <a:bodyPr/>
        <a:lstStyle/>
        <a:p>
          <a:endParaRPr lang="cs-CZ"/>
        </a:p>
      </dgm:t>
    </dgm:pt>
    <dgm:pt modelId="{C03D3F62-096B-4443-9F8F-5547B27AB1A8}" type="pres">
      <dgm:prSet presAssocID="{28E2925B-02DA-4852-8485-54A661AFC1EA}" presName="hierChild6" presStyleCnt="0"/>
      <dgm:spPr/>
    </dgm:pt>
    <dgm:pt modelId="{BA55F9AF-E52B-4665-A72E-0850FF8AD11F}" type="pres">
      <dgm:prSet presAssocID="{3EB9B331-467D-4FE6-BCAA-00BE60E24DF5}" presName="Name37" presStyleLbl="parChTrans1D3" presStyleIdx="0" presStyleCnt="5"/>
      <dgm:spPr/>
      <dgm:t>
        <a:bodyPr/>
        <a:lstStyle/>
        <a:p>
          <a:endParaRPr lang="cs-CZ"/>
        </a:p>
      </dgm:t>
    </dgm:pt>
    <dgm:pt modelId="{488C4950-D64D-4787-8732-A1AF479D55F2}" type="pres">
      <dgm:prSet presAssocID="{BB8285C1-406B-4D18-90D0-EC67608273A6}" presName="hierRoot2" presStyleCnt="0">
        <dgm:presLayoutVars>
          <dgm:hierBranch val="init"/>
        </dgm:presLayoutVars>
      </dgm:prSet>
      <dgm:spPr/>
    </dgm:pt>
    <dgm:pt modelId="{3DA0510D-E93B-4464-8049-6A6039FA457E}" type="pres">
      <dgm:prSet presAssocID="{BB8285C1-406B-4D18-90D0-EC67608273A6}" presName="rootComposite" presStyleCnt="0"/>
      <dgm:spPr/>
    </dgm:pt>
    <dgm:pt modelId="{E2A0D992-EF82-4572-BF1E-9EA4C6DE7291}" type="pres">
      <dgm:prSet presAssocID="{BB8285C1-406B-4D18-90D0-EC67608273A6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41ABA4-78D4-40FD-9E2B-A1C7B0DC4429}" type="pres">
      <dgm:prSet presAssocID="{BB8285C1-406B-4D18-90D0-EC67608273A6}" presName="rootConnector" presStyleLbl="node3" presStyleIdx="0" presStyleCnt="5"/>
      <dgm:spPr/>
      <dgm:t>
        <a:bodyPr/>
        <a:lstStyle/>
        <a:p>
          <a:endParaRPr lang="cs-CZ"/>
        </a:p>
      </dgm:t>
    </dgm:pt>
    <dgm:pt modelId="{591EFFC2-CE80-4C05-9DB9-4CFDECFEBBD3}" type="pres">
      <dgm:prSet presAssocID="{BB8285C1-406B-4D18-90D0-EC67608273A6}" presName="hierChild4" presStyleCnt="0"/>
      <dgm:spPr/>
    </dgm:pt>
    <dgm:pt modelId="{98BCEABA-9888-4B8B-B8B8-9925DCDB3722}" type="pres">
      <dgm:prSet presAssocID="{4C1B5C2F-1E13-4EEE-9412-C164DB602EFB}" presName="Name37" presStyleLbl="parChTrans1D4" presStyleIdx="0" presStyleCnt="5"/>
      <dgm:spPr/>
      <dgm:t>
        <a:bodyPr/>
        <a:lstStyle/>
        <a:p>
          <a:endParaRPr lang="cs-CZ"/>
        </a:p>
      </dgm:t>
    </dgm:pt>
    <dgm:pt modelId="{6579D7A9-13FE-4D63-A8AD-3F3E979586D4}" type="pres">
      <dgm:prSet presAssocID="{97F8A194-4BEF-42BD-8B5D-B1EFB3DC7D9F}" presName="hierRoot2" presStyleCnt="0">
        <dgm:presLayoutVars>
          <dgm:hierBranch val="init"/>
        </dgm:presLayoutVars>
      </dgm:prSet>
      <dgm:spPr/>
    </dgm:pt>
    <dgm:pt modelId="{7E3FC742-5BDB-4943-8ABA-E0F3297C15EE}" type="pres">
      <dgm:prSet presAssocID="{97F8A194-4BEF-42BD-8B5D-B1EFB3DC7D9F}" presName="rootComposite" presStyleCnt="0"/>
      <dgm:spPr/>
    </dgm:pt>
    <dgm:pt modelId="{A21C7DAF-605B-42EF-AF06-B04DD3042E75}" type="pres">
      <dgm:prSet presAssocID="{97F8A194-4BEF-42BD-8B5D-B1EFB3DC7D9F}" presName="rootText" presStyleLbl="node4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B6CEACE-B28B-4B21-ACB9-4D2F84266E78}" type="pres">
      <dgm:prSet presAssocID="{97F8A194-4BEF-42BD-8B5D-B1EFB3DC7D9F}" presName="rootConnector" presStyleLbl="node4" presStyleIdx="0" presStyleCnt="5"/>
      <dgm:spPr/>
      <dgm:t>
        <a:bodyPr/>
        <a:lstStyle/>
        <a:p>
          <a:endParaRPr lang="cs-CZ"/>
        </a:p>
      </dgm:t>
    </dgm:pt>
    <dgm:pt modelId="{EC545C88-5F1C-4960-9B57-309B76F9E8C5}" type="pres">
      <dgm:prSet presAssocID="{97F8A194-4BEF-42BD-8B5D-B1EFB3DC7D9F}" presName="hierChild4" presStyleCnt="0"/>
      <dgm:spPr/>
    </dgm:pt>
    <dgm:pt modelId="{55B50E83-0461-43F7-89AA-FBECF518DA7D}" type="pres">
      <dgm:prSet presAssocID="{97F8A194-4BEF-42BD-8B5D-B1EFB3DC7D9F}" presName="hierChild5" presStyleCnt="0"/>
      <dgm:spPr/>
    </dgm:pt>
    <dgm:pt modelId="{C9A4ADD5-2C1E-4613-A0F2-8092E3A83965}" type="pres">
      <dgm:prSet presAssocID="{BB8285C1-406B-4D18-90D0-EC67608273A6}" presName="hierChild5" presStyleCnt="0"/>
      <dgm:spPr/>
    </dgm:pt>
    <dgm:pt modelId="{A14EFA15-87EF-4CC5-AC7E-C69C6960FF02}" type="pres">
      <dgm:prSet presAssocID="{31CC418D-A33D-4668-AB2D-2A3842258110}" presName="Name37" presStyleLbl="parChTrans1D3" presStyleIdx="1" presStyleCnt="5"/>
      <dgm:spPr/>
      <dgm:t>
        <a:bodyPr/>
        <a:lstStyle/>
        <a:p>
          <a:endParaRPr lang="cs-CZ"/>
        </a:p>
      </dgm:t>
    </dgm:pt>
    <dgm:pt modelId="{D7B1A227-271A-41F2-8AB0-57ED701D9A82}" type="pres">
      <dgm:prSet presAssocID="{49FF86B3-F768-4ED2-BF7C-1A0DE79E587D}" presName="hierRoot2" presStyleCnt="0">
        <dgm:presLayoutVars>
          <dgm:hierBranch val="init"/>
        </dgm:presLayoutVars>
      </dgm:prSet>
      <dgm:spPr/>
    </dgm:pt>
    <dgm:pt modelId="{4260A85B-62C1-4CED-933C-DCC61AF042CD}" type="pres">
      <dgm:prSet presAssocID="{49FF86B3-F768-4ED2-BF7C-1A0DE79E587D}" presName="rootComposite" presStyleCnt="0"/>
      <dgm:spPr/>
    </dgm:pt>
    <dgm:pt modelId="{C110F333-461B-4E6C-9C8F-D56CF64BF8E1}" type="pres">
      <dgm:prSet presAssocID="{49FF86B3-F768-4ED2-BF7C-1A0DE79E587D}" presName="rootText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F5EC46-4EA1-478E-8526-1F21661782F7}" type="pres">
      <dgm:prSet presAssocID="{49FF86B3-F768-4ED2-BF7C-1A0DE79E587D}" presName="rootConnector" presStyleLbl="node3" presStyleIdx="1" presStyleCnt="5"/>
      <dgm:spPr/>
      <dgm:t>
        <a:bodyPr/>
        <a:lstStyle/>
        <a:p>
          <a:endParaRPr lang="cs-CZ"/>
        </a:p>
      </dgm:t>
    </dgm:pt>
    <dgm:pt modelId="{953B459F-5D49-4464-98DA-D8C9E09080EB}" type="pres">
      <dgm:prSet presAssocID="{49FF86B3-F768-4ED2-BF7C-1A0DE79E587D}" presName="hierChild4" presStyleCnt="0"/>
      <dgm:spPr/>
    </dgm:pt>
    <dgm:pt modelId="{27F0F8C0-4CB0-4BAC-B1D8-110DC186967C}" type="pres">
      <dgm:prSet presAssocID="{95D786A7-0AE5-4E88-B7AA-FFC6DB3E6FC1}" presName="Name37" presStyleLbl="parChTrans1D4" presStyleIdx="1" presStyleCnt="5"/>
      <dgm:spPr/>
      <dgm:t>
        <a:bodyPr/>
        <a:lstStyle/>
        <a:p>
          <a:endParaRPr lang="cs-CZ"/>
        </a:p>
      </dgm:t>
    </dgm:pt>
    <dgm:pt modelId="{F66C3749-0E9D-4C43-A04B-2BECACAD2009}" type="pres">
      <dgm:prSet presAssocID="{D68217DD-6543-4603-BDEF-AF6DF1C9DF83}" presName="hierRoot2" presStyleCnt="0">
        <dgm:presLayoutVars>
          <dgm:hierBranch val="init"/>
        </dgm:presLayoutVars>
      </dgm:prSet>
      <dgm:spPr/>
    </dgm:pt>
    <dgm:pt modelId="{8EF12D9F-C2B6-430F-B50F-25FE305B5DF9}" type="pres">
      <dgm:prSet presAssocID="{D68217DD-6543-4603-BDEF-AF6DF1C9DF83}" presName="rootComposite" presStyleCnt="0"/>
      <dgm:spPr/>
    </dgm:pt>
    <dgm:pt modelId="{D0FBCEB2-A1A9-4D02-99C4-216915480490}" type="pres">
      <dgm:prSet presAssocID="{D68217DD-6543-4603-BDEF-AF6DF1C9DF83}" presName="rootText" presStyleLbl="node4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19487C-E0B2-43D0-A516-A389A312839B}" type="pres">
      <dgm:prSet presAssocID="{D68217DD-6543-4603-BDEF-AF6DF1C9DF83}" presName="rootConnector" presStyleLbl="node4" presStyleIdx="1" presStyleCnt="5"/>
      <dgm:spPr/>
      <dgm:t>
        <a:bodyPr/>
        <a:lstStyle/>
        <a:p>
          <a:endParaRPr lang="cs-CZ"/>
        </a:p>
      </dgm:t>
    </dgm:pt>
    <dgm:pt modelId="{6A9EC80D-C910-45C8-B0C7-FB8C8D66F679}" type="pres">
      <dgm:prSet presAssocID="{D68217DD-6543-4603-BDEF-AF6DF1C9DF83}" presName="hierChild4" presStyleCnt="0"/>
      <dgm:spPr/>
    </dgm:pt>
    <dgm:pt modelId="{9572EC52-FA47-4549-A7B5-D6F55B154D62}" type="pres">
      <dgm:prSet presAssocID="{D68217DD-6543-4603-BDEF-AF6DF1C9DF83}" presName="hierChild5" presStyleCnt="0"/>
      <dgm:spPr/>
    </dgm:pt>
    <dgm:pt modelId="{5FF0DA26-9C55-49F2-8702-B00054ABB1D7}" type="pres">
      <dgm:prSet presAssocID="{49FF86B3-F768-4ED2-BF7C-1A0DE79E587D}" presName="hierChild5" presStyleCnt="0"/>
      <dgm:spPr/>
    </dgm:pt>
    <dgm:pt modelId="{99A1B133-A718-49DE-9F2E-A99A3616436F}" type="pres">
      <dgm:prSet presAssocID="{950868F8-DD65-426A-85FF-E8552841A55D}" presName="Name37" presStyleLbl="parChTrans1D3" presStyleIdx="2" presStyleCnt="5"/>
      <dgm:spPr/>
      <dgm:t>
        <a:bodyPr/>
        <a:lstStyle/>
        <a:p>
          <a:endParaRPr lang="cs-CZ"/>
        </a:p>
      </dgm:t>
    </dgm:pt>
    <dgm:pt modelId="{A942A9CE-F690-448D-963E-849348782768}" type="pres">
      <dgm:prSet presAssocID="{0605BC8B-30AF-45EF-B1A8-5940ECEF3302}" presName="hierRoot2" presStyleCnt="0">
        <dgm:presLayoutVars>
          <dgm:hierBranch val="init"/>
        </dgm:presLayoutVars>
      </dgm:prSet>
      <dgm:spPr/>
    </dgm:pt>
    <dgm:pt modelId="{23218B72-8A2D-4CCE-9361-9CAD0E132C56}" type="pres">
      <dgm:prSet presAssocID="{0605BC8B-30AF-45EF-B1A8-5940ECEF3302}" presName="rootComposite" presStyleCnt="0"/>
      <dgm:spPr/>
    </dgm:pt>
    <dgm:pt modelId="{341214EB-D4BC-4776-B8EB-4BE5F3EEC016}" type="pres">
      <dgm:prSet presAssocID="{0605BC8B-30AF-45EF-B1A8-5940ECEF3302}" presName="rootText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A97A64D-7E75-40F8-9D44-2C9092888844}" type="pres">
      <dgm:prSet presAssocID="{0605BC8B-30AF-45EF-B1A8-5940ECEF3302}" presName="rootConnector" presStyleLbl="node3" presStyleIdx="2" presStyleCnt="5"/>
      <dgm:spPr/>
      <dgm:t>
        <a:bodyPr/>
        <a:lstStyle/>
        <a:p>
          <a:endParaRPr lang="cs-CZ"/>
        </a:p>
      </dgm:t>
    </dgm:pt>
    <dgm:pt modelId="{7779365C-0686-4CFB-8EC7-F9D0B83E166C}" type="pres">
      <dgm:prSet presAssocID="{0605BC8B-30AF-45EF-B1A8-5940ECEF3302}" presName="hierChild4" presStyleCnt="0"/>
      <dgm:spPr/>
    </dgm:pt>
    <dgm:pt modelId="{0F41688A-EA2B-4EC0-BA8A-7B13832EF464}" type="pres">
      <dgm:prSet presAssocID="{5EBDCF3E-6189-4207-A819-B9E279D6CE5A}" presName="Name37" presStyleLbl="parChTrans1D4" presStyleIdx="2" presStyleCnt="5"/>
      <dgm:spPr/>
      <dgm:t>
        <a:bodyPr/>
        <a:lstStyle/>
        <a:p>
          <a:endParaRPr lang="cs-CZ"/>
        </a:p>
      </dgm:t>
    </dgm:pt>
    <dgm:pt modelId="{922C4D2E-A641-4F56-843D-F25159D5A5B7}" type="pres">
      <dgm:prSet presAssocID="{A22D9AFB-3447-4279-9F50-B6F28AF4504D}" presName="hierRoot2" presStyleCnt="0">
        <dgm:presLayoutVars>
          <dgm:hierBranch val="init"/>
        </dgm:presLayoutVars>
      </dgm:prSet>
      <dgm:spPr/>
    </dgm:pt>
    <dgm:pt modelId="{DA42F1B1-866F-42DB-8C53-652E4CBBE80B}" type="pres">
      <dgm:prSet presAssocID="{A22D9AFB-3447-4279-9F50-B6F28AF4504D}" presName="rootComposite" presStyleCnt="0"/>
      <dgm:spPr/>
    </dgm:pt>
    <dgm:pt modelId="{3332CFD8-51C1-4356-A3E0-B1441541D627}" type="pres">
      <dgm:prSet presAssocID="{A22D9AFB-3447-4279-9F50-B6F28AF4504D}" presName="rootText" presStyleLbl="node4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28B2E7-4D62-4751-A47E-04E699B54CB9}" type="pres">
      <dgm:prSet presAssocID="{A22D9AFB-3447-4279-9F50-B6F28AF4504D}" presName="rootConnector" presStyleLbl="node4" presStyleIdx="2" presStyleCnt="5"/>
      <dgm:spPr/>
      <dgm:t>
        <a:bodyPr/>
        <a:lstStyle/>
        <a:p>
          <a:endParaRPr lang="cs-CZ"/>
        </a:p>
      </dgm:t>
    </dgm:pt>
    <dgm:pt modelId="{230E659E-CBCB-4FB0-99B9-F4AD6D47A7E9}" type="pres">
      <dgm:prSet presAssocID="{A22D9AFB-3447-4279-9F50-B6F28AF4504D}" presName="hierChild4" presStyleCnt="0"/>
      <dgm:spPr/>
    </dgm:pt>
    <dgm:pt modelId="{5CF875B9-EF87-435E-8E28-2FEF3D2BECED}" type="pres">
      <dgm:prSet presAssocID="{A22D9AFB-3447-4279-9F50-B6F28AF4504D}" presName="hierChild5" presStyleCnt="0"/>
      <dgm:spPr/>
    </dgm:pt>
    <dgm:pt modelId="{784D2606-557C-4B37-A2AA-D97F9070AF62}" type="pres">
      <dgm:prSet presAssocID="{0605BC8B-30AF-45EF-B1A8-5940ECEF3302}" presName="hierChild5" presStyleCnt="0"/>
      <dgm:spPr/>
    </dgm:pt>
    <dgm:pt modelId="{F9CE9247-5557-450E-8886-6AE7322589C7}" type="pres">
      <dgm:prSet presAssocID="{28E2925B-02DA-4852-8485-54A661AFC1EA}" presName="hierChild7" presStyleCnt="0"/>
      <dgm:spPr/>
    </dgm:pt>
    <dgm:pt modelId="{15E7CC6A-FEF7-497B-887F-8EE93BDEFE5C}" type="pres">
      <dgm:prSet presAssocID="{7F3B9981-AEED-48E8-A66E-28DD35EA45D7}" presName="Name111" presStyleLbl="parChTrans1D2" presStyleIdx="1" presStyleCnt="2"/>
      <dgm:spPr/>
      <dgm:t>
        <a:bodyPr/>
        <a:lstStyle/>
        <a:p>
          <a:endParaRPr lang="cs-CZ"/>
        </a:p>
      </dgm:t>
    </dgm:pt>
    <dgm:pt modelId="{3B2917DA-94D4-4F9D-9502-A9B959B340AD}" type="pres">
      <dgm:prSet presAssocID="{9418E9DF-E3F2-40EC-AC56-FCEE806A0548}" presName="hierRoot3" presStyleCnt="0">
        <dgm:presLayoutVars>
          <dgm:hierBranch val="init"/>
        </dgm:presLayoutVars>
      </dgm:prSet>
      <dgm:spPr/>
    </dgm:pt>
    <dgm:pt modelId="{E671A335-B50C-4ADE-9486-257DE5045EE9}" type="pres">
      <dgm:prSet presAssocID="{9418E9DF-E3F2-40EC-AC56-FCEE806A0548}" presName="rootComposite3" presStyleCnt="0"/>
      <dgm:spPr/>
    </dgm:pt>
    <dgm:pt modelId="{9B93A9C9-12D7-4CE1-A591-8DF948A30F9C}" type="pres">
      <dgm:prSet presAssocID="{9418E9DF-E3F2-40EC-AC56-FCEE806A0548}" presName="rootText3" presStyleLbl="asst1" presStyleIdx="1" presStyleCnt="2" custLinFactNeighborX="-78991" custLinFactNeighborY="-890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F66C02-6C25-43C9-B18C-878558B549B8}" type="pres">
      <dgm:prSet presAssocID="{9418E9DF-E3F2-40EC-AC56-FCEE806A0548}" presName="rootConnector3" presStyleLbl="asst1" presStyleIdx="1" presStyleCnt="2"/>
      <dgm:spPr/>
      <dgm:t>
        <a:bodyPr/>
        <a:lstStyle/>
        <a:p>
          <a:endParaRPr lang="cs-CZ"/>
        </a:p>
      </dgm:t>
    </dgm:pt>
    <dgm:pt modelId="{489033B0-5FE0-4917-8788-F6D3156F9AE2}" type="pres">
      <dgm:prSet presAssocID="{9418E9DF-E3F2-40EC-AC56-FCEE806A0548}" presName="hierChild6" presStyleCnt="0"/>
      <dgm:spPr/>
    </dgm:pt>
    <dgm:pt modelId="{B9DE7C50-76BC-4DFB-A7FF-1A7E51477EFF}" type="pres">
      <dgm:prSet presAssocID="{5F90307A-8084-4B60-ACB0-E2515D656255}" presName="Name37" presStyleLbl="parChTrans1D3" presStyleIdx="3" presStyleCnt="5"/>
      <dgm:spPr/>
      <dgm:t>
        <a:bodyPr/>
        <a:lstStyle/>
        <a:p>
          <a:endParaRPr lang="cs-CZ"/>
        </a:p>
      </dgm:t>
    </dgm:pt>
    <dgm:pt modelId="{E26A4445-B2B4-4EDB-9590-F22467C76F73}" type="pres">
      <dgm:prSet presAssocID="{307C5B8A-AE47-4D0E-BE10-E3798A2FC944}" presName="hierRoot2" presStyleCnt="0">
        <dgm:presLayoutVars>
          <dgm:hierBranch val="init"/>
        </dgm:presLayoutVars>
      </dgm:prSet>
      <dgm:spPr/>
    </dgm:pt>
    <dgm:pt modelId="{71401C44-8A89-4D44-BFE2-0350F05783EE}" type="pres">
      <dgm:prSet presAssocID="{307C5B8A-AE47-4D0E-BE10-E3798A2FC944}" presName="rootComposite" presStyleCnt="0"/>
      <dgm:spPr/>
    </dgm:pt>
    <dgm:pt modelId="{0D02778A-4773-449D-BCCB-4A418F9525A8}" type="pres">
      <dgm:prSet presAssocID="{307C5B8A-AE47-4D0E-BE10-E3798A2FC944}" presName="rootText" presStyleLbl="node3" presStyleIdx="3" presStyleCnt="5" custLinFactNeighborX="-10990" custLinFactNeighborY="-59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11A5BE6-1DBC-40A8-8B93-8152D1F638C7}" type="pres">
      <dgm:prSet presAssocID="{307C5B8A-AE47-4D0E-BE10-E3798A2FC944}" presName="rootConnector" presStyleLbl="node3" presStyleIdx="3" presStyleCnt="5"/>
      <dgm:spPr/>
      <dgm:t>
        <a:bodyPr/>
        <a:lstStyle/>
        <a:p>
          <a:endParaRPr lang="cs-CZ"/>
        </a:p>
      </dgm:t>
    </dgm:pt>
    <dgm:pt modelId="{CDB8B89E-791B-4983-BA3A-EBC0138A38F5}" type="pres">
      <dgm:prSet presAssocID="{307C5B8A-AE47-4D0E-BE10-E3798A2FC944}" presName="hierChild4" presStyleCnt="0"/>
      <dgm:spPr/>
    </dgm:pt>
    <dgm:pt modelId="{8F85C3B6-8576-48DE-80CB-9E4ECCE7D0C3}" type="pres">
      <dgm:prSet presAssocID="{4289E567-0760-4528-9F0C-FB84A73EDE22}" presName="Name37" presStyleLbl="parChTrans1D4" presStyleIdx="3" presStyleCnt="5"/>
      <dgm:spPr/>
      <dgm:t>
        <a:bodyPr/>
        <a:lstStyle/>
        <a:p>
          <a:endParaRPr lang="cs-CZ"/>
        </a:p>
      </dgm:t>
    </dgm:pt>
    <dgm:pt modelId="{BD73A883-6539-4081-ADB2-4FE6F272A677}" type="pres">
      <dgm:prSet presAssocID="{7D63B013-C379-4CC3-AC9F-125B85022060}" presName="hierRoot2" presStyleCnt="0">
        <dgm:presLayoutVars>
          <dgm:hierBranch val="init"/>
        </dgm:presLayoutVars>
      </dgm:prSet>
      <dgm:spPr/>
    </dgm:pt>
    <dgm:pt modelId="{098146EB-76B2-49F2-ABBC-710013CAF252}" type="pres">
      <dgm:prSet presAssocID="{7D63B013-C379-4CC3-AC9F-125B85022060}" presName="rootComposite" presStyleCnt="0"/>
      <dgm:spPr/>
    </dgm:pt>
    <dgm:pt modelId="{DCE85504-7808-4193-9084-D25F10B1FAA7}" type="pres">
      <dgm:prSet presAssocID="{7D63B013-C379-4CC3-AC9F-125B85022060}" presName="rootText" presStyleLbl="node4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89603B-D394-47B8-95B5-9F523C0DF2C5}" type="pres">
      <dgm:prSet presAssocID="{7D63B013-C379-4CC3-AC9F-125B85022060}" presName="rootConnector" presStyleLbl="node4" presStyleIdx="3" presStyleCnt="5"/>
      <dgm:spPr/>
      <dgm:t>
        <a:bodyPr/>
        <a:lstStyle/>
        <a:p>
          <a:endParaRPr lang="cs-CZ"/>
        </a:p>
      </dgm:t>
    </dgm:pt>
    <dgm:pt modelId="{5AD9FD84-2401-441B-B2C5-66773598DDAD}" type="pres">
      <dgm:prSet presAssocID="{7D63B013-C379-4CC3-AC9F-125B85022060}" presName="hierChild4" presStyleCnt="0"/>
      <dgm:spPr/>
    </dgm:pt>
    <dgm:pt modelId="{FFF07EEA-062F-493E-8AD3-7468733B1D0E}" type="pres">
      <dgm:prSet presAssocID="{7D63B013-C379-4CC3-AC9F-125B85022060}" presName="hierChild5" presStyleCnt="0"/>
      <dgm:spPr/>
    </dgm:pt>
    <dgm:pt modelId="{9CDD22B9-7B86-4681-AF21-AE4A63C75707}" type="pres">
      <dgm:prSet presAssocID="{307C5B8A-AE47-4D0E-BE10-E3798A2FC944}" presName="hierChild5" presStyleCnt="0"/>
      <dgm:spPr/>
    </dgm:pt>
    <dgm:pt modelId="{39DF3B93-E264-4F26-8CD3-30B79BD64C75}" type="pres">
      <dgm:prSet presAssocID="{F38C1C5B-F746-4A6E-8D94-4C3C606D6585}" presName="Name37" presStyleLbl="parChTrans1D3" presStyleIdx="4" presStyleCnt="5"/>
      <dgm:spPr/>
      <dgm:t>
        <a:bodyPr/>
        <a:lstStyle/>
        <a:p>
          <a:endParaRPr lang="cs-CZ"/>
        </a:p>
      </dgm:t>
    </dgm:pt>
    <dgm:pt modelId="{A0285CD9-28AF-4906-9B27-059F10E302CA}" type="pres">
      <dgm:prSet presAssocID="{F70ABEA8-BE3B-4859-BAF0-679ED7FA2E81}" presName="hierRoot2" presStyleCnt="0">
        <dgm:presLayoutVars>
          <dgm:hierBranch val="init"/>
        </dgm:presLayoutVars>
      </dgm:prSet>
      <dgm:spPr/>
    </dgm:pt>
    <dgm:pt modelId="{C9361E88-ED69-412F-80C9-92C8D0C474C6}" type="pres">
      <dgm:prSet presAssocID="{F70ABEA8-BE3B-4859-BAF0-679ED7FA2E81}" presName="rootComposite" presStyleCnt="0"/>
      <dgm:spPr/>
    </dgm:pt>
    <dgm:pt modelId="{40AD8216-ACA2-406F-88CC-896DAA78EC07}" type="pres">
      <dgm:prSet presAssocID="{F70ABEA8-BE3B-4859-BAF0-679ED7FA2E81}" presName="rootText" presStyleLbl="node3" presStyleIdx="4" presStyleCnt="5" custLinFactNeighborX="-4468" custLinFactNeighborY="-59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2C1C78-5A8A-44BB-8D01-B33891A17793}" type="pres">
      <dgm:prSet presAssocID="{F70ABEA8-BE3B-4859-BAF0-679ED7FA2E81}" presName="rootConnector" presStyleLbl="node3" presStyleIdx="4" presStyleCnt="5"/>
      <dgm:spPr/>
      <dgm:t>
        <a:bodyPr/>
        <a:lstStyle/>
        <a:p>
          <a:endParaRPr lang="cs-CZ"/>
        </a:p>
      </dgm:t>
    </dgm:pt>
    <dgm:pt modelId="{CBB00C4C-AAC6-4389-A54A-B725EEF80D84}" type="pres">
      <dgm:prSet presAssocID="{F70ABEA8-BE3B-4859-BAF0-679ED7FA2E81}" presName="hierChild4" presStyleCnt="0"/>
      <dgm:spPr/>
    </dgm:pt>
    <dgm:pt modelId="{9A2A6591-FE83-4A64-8374-4FED5C08AB7E}" type="pres">
      <dgm:prSet presAssocID="{4C66E6F0-E72B-41C2-8F60-83E07DAB6A92}" presName="Name37" presStyleLbl="parChTrans1D4" presStyleIdx="4" presStyleCnt="5"/>
      <dgm:spPr/>
      <dgm:t>
        <a:bodyPr/>
        <a:lstStyle/>
        <a:p>
          <a:endParaRPr lang="cs-CZ"/>
        </a:p>
      </dgm:t>
    </dgm:pt>
    <dgm:pt modelId="{BEE6B926-A824-4B25-954E-9C6ABC1E7D21}" type="pres">
      <dgm:prSet presAssocID="{D4B8E8DA-BFB6-4CF2-B2B2-16B607F75DFE}" presName="hierRoot2" presStyleCnt="0">
        <dgm:presLayoutVars>
          <dgm:hierBranch val="init"/>
        </dgm:presLayoutVars>
      </dgm:prSet>
      <dgm:spPr/>
    </dgm:pt>
    <dgm:pt modelId="{993036C6-D659-473E-80ED-22FB4EFDBE47}" type="pres">
      <dgm:prSet presAssocID="{D4B8E8DA-BFB6-4CF2-B2B2-16B607F75DFE}" presName="rootComposite" presStyleCnt="0"/>
      <dgm:spPr/>
    </dgm:pt>
    <dgm:pt modelId="{3C4FD891-3F7A-4F51-A88E-82ACFDF6EFB7}" type="pres">
      <dgm:prSet presAssocID="{D4B8E8DA-BFB6-4CF2-B2B2-16B607F75DFE}" presName="rootText" presStyleLbl="node4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1EA185-5D73-497E-AD06-3DDD25381D46}" type="pres">
      <dgm:prSet presAssocID="{D4B8E8DA-BFB6-4CF2-B2B2-16B607F75DFE}" presName="rootConnector" presStyleLbl="node4" presStyleIdx="4" presStyleCnt="5"/>
      <dgm:spPr/>
      <dgm:t>
        <a:bodyPr/>
        <a:lstStyle/>
        <a:p>
          <a:endParaRPr lang="cs-CZ"/>
        </a:p>
      </dgm:t>
    </dgm:pt>
    <dgm:pt modelId="{6E030837-DAB2-4F47-A2CE-A2533B29EEC3}" type="pres">
      <dgm:prSet presAssocID="{D4B8E8DA-BFB6-4CF2-B2B2-16B607F75DFE}" presName="hierChild4" presStyleCnt="0"/>
      <dgm:spPr/>
    </dgm:pt>
    <dgm:pt modelId="{03F5599E-DB09-4F02-9882-3972C523F928}" type="pres">
      <dgm:prSet presAssocID="{D4B8E8DA-BFB6-4CF2-B2B2-16B607F75DFE}" presName="hierChild5" presStyleCnt="0"/>
      <dgm:spPr/>
    </dgm:pt>
    <dgm:pt modelId="{EDE1296E-2686-4307-9F77-F0FE39C3257F}" type="pres">
      <dgm:prSet presAssocID="{F70ABEA8-BE3B-4859-BAF0-679ED7FA2E81}" presName="hierChild5" presStyleCnt="0"/>
      <dgm:spPr/>
    </dgm:pt>
    <dgm:pt modelId="{F2272ECE-1431-47BE-A015-3D6C4E604CA1}" type="pres">
      <dgm:prSet presAssocID="{9418E9DF-E3F2-40EC-AC56-FCEE806A0548}" presName="hierChild7" presStyleCnt="0"/>
      <dgm:spPr/>
    </dgm:pt>
  </dgm:ptLst>
  <dgm:cxnLst>
    <dgm:cxn modelId="{DDE39F36-4E1B-412E-9A64-919AAE2272EB}" srcId="{49FF86B3-F768-4ED2-BF7C-1A0DE79E587D}" destId="{D68217DD-6543-4603-BDEF-AF6DF1C9DF83}" srcOrd="0" destOrd="0" parTransId="{95D786A7-0AE5-4E88-B7AA-FFC6DB3E6FC1}" sibTransId="{795749CF-7FA5-4D2D-AA13-FB0AE2684360}"/>
    <dgm:cxn modelId="{DB035EEA-92BC-4D11-8964-348700974523}" srcId="{24E4D405-1931-4728-818F-8125E4318679}" destId="{B2048BF0-F2E7-493A-B98D-E131BC6510CE}" srcOrd="0" destOrd="0" parTransId="{6733EA33-64DA-425F-AEF2-F4524ABB392F}" sibTransId="{29FC7CDA-1103-4CC6-88B3-E575913346D8}"/>
    <dgm:cxn modelId="{D609E11C-A316-434A-A0DC-76911C6695CA}" srcId="{9418E9DF-E3F2-40EC-AC56-FCEE806A0548}" destId="{307C5B8A-AE47-4D0E-BE10-E3798A2FC944}" srcOrd="0" destOrd="0" parTransId="{5F90307A-8084-4B60-ACB0-E2515D656255}" sibTransId="{1D1E968B-4418-458F-83F0-84EA5BBA5AF1}"/>
    <dgm:cxn modelId="{9DE58357-71C9-431C-AA5D-0C3531DFB31E}" type="presOf" srcId="{0605BC8B-30AF-45EF-B1A8-5940ECEF3302}" destId="{5A97A64D-7E75-40F8-9D44-2C9092888844}" srcOrd="1" destOrd="0" presId="urn:microsoft.com/office/officeart/2005/8/layout/orgChart1"/>
    <dgm:cxn modelId="{BBF6BD32-749A-4D54-9844-D680B5D74E5B}" type="presOf" srcId="{2755C549-E15A-4FB9-8872-03A6AD88E70F}" destId="{E72BA613-22D6-416E-8964-5B33B6710146}" srcOrd="0" destOrd="0" presId="urn:microsoft.com/office/officeart/2005/8/layout/orgChart1"/>
    <dgm:cxn modelId="{72992E9A-98E6-4C53-BE7D-D0DF350AF834}" type="presOf" srcId="{BB8285C1-406B-4D18-90D0-EC67608273A6}" destId="{E2A0D992-EF82-4572-BF1E-9EA4C6DE7291}" srcOrd="0" destOrd="0" presId="urn:microsoft.com/office/officeart/2005/8/layout/orgChart1"/>
    <dgm:cxn modelId="{177CCD9B-F7ED-4EDE-93BC-65CB21507AC0}" type="presOf" srcId="{28E2925B-02DA-4852-8485-54A661AFC1EA}" destId="{7ED645A5-6BB2-480E-B265-226580975AAE}" srcOrd="1" destOrd="0" presId="urn:microsoft.com/office/officeart/2005/8/layout/orgChart1"/>
    <dgm:cxn modelId="{76909858-D33B-40B5-AC4D-AE74EF4EE03C}" srcId="{BB8285C1-406B-4D18-90D0-EC67608273A6}" destId="{97F8A194-4BEF-42BD-8B5D-B1EFB3DC7D9F}" srcOrd="0" destOrd="0" parTransId="{4C1B5C2F-1E13-4EEE-9412-C164DB602EFB}" sibTransId="{37889A7A-F2E7-4710-AD71-405BA7457C43}"/>
    <dgm:cxn modelId="{57F779A3-AD8B-4205-8CC3-38FB17120D3A}" type="presOf" srcId="{7F3B9981-AEED-48E8-A66E-28DD35EA45D7}" destId="{15E7CC6A-FEF7-497B-887F-8EE93BDEFE5C}" srcOrd="0" destOrd="0" presId="urn:microsoft.com/office/officeart/2005/8/layout/orgChart1"/>
    <dgm:cxn modelId="{9DCD4323-F107-4133-A1A3-ECF1C2323E49}" type="presOf" srcId="{B2048BF0-F2E7-493A-B98D-E131BC6510CE}" destId="{0B807331-A3F2-43C4-835F-B31A7CB7E3F9}" srcOrd="0" destOrd="0" presId="urn:microsoft.com/office/officeart/2005/8/layout/orgChart1"/>
    <dgm:cxn modelId="{35F1B2B0-854B-488A-AC20-FD4F3152E141}" type="presOf" srcId="{A22D9AFB-3447-4279-9F50-B6F28AF4504D}" destId="{5628B2E7-4D62-4751-A47E-04E699B54CB9}" srcOrd="1" destOrd="0" presId="urn:microsoft.com/office/officeart/2005/8/layout/orgChart1"/>
    <dgm:cxn modelId="{60536293-989C-43A5-9B1B-C45A775B149D}" type="presOf" srcId="{9418E9DF-E3F2-40EC-AC56-FCEE806A0548}" destId="{F9F66C02-6C25-43C9-B18C-878558B549B8}" srcOrd="1" destOrd="0" presId="urn:microsoft.com/office/officeart/2005/8/layout/orgChart1"/>
    <dgm:cxn modelId="{1CED3C8B-4691-4E3C-91D9-BBD1D07A6F46}" type="presOf" srcId="{28E2925B-02DA-4852-8485-54A661AFC1EA}" destId="{5CFDDDBD-6DD9-465C-A66F-54BB5355B81B}" srcOrd="0" destOrd="0" presId="urn:microsoft.com/office/officeart/2005/8/layout/orgChart1"/>
    <dgm:cxn modelId="{97A29BF1-49FC-43A4-8A36-097412ADFDBF}" type="presOf" srcId="{97F8A194-4BEF-42BD-8B5D-B1EFB3DC7D9F}" destId="{FB6CEACE-B28B-4B21-ACB9-4D2F84266E78}" srcOrd="1" destOrd="0" presId="urn:microsoft.com/office/officeart/2005/8/layout/orgChart1"/>
    <dgm:cxn modelId="{CA4A626D-E5E4-40F3-BD6D-329409D85C59}" type="presOf" srcId="{D68217DD-6543-4603-BDEF-AF6DF1C9DF83}" destId="{CB19487C-E0B2-43D0-A516-A389A312839B}" srcOrd="1" destOrd="0" presId="urn:microsoft.com/office/officeart/2005/8/layout/orgChart1"/>
    <dgm:cxn modelId="{02DC6128-E95C-4199-B0DE-DCCB4DD6698E}" type="presOf" srcId="{950868F8-DD65-426A-85FF-E8552841A55D}" destId="{99A1B133-A718-49DE-9F2E-A99A3616436F}" srcOrd="0" destOrd="0" presId="urn:microsoft.com/office/officeart/2005/8/layout/orgChart1"/>
    <dgm:cxn modelId="{57F56C72-8712-4FB9-8CB4-53426EC4BAB5}" type="presOf" srcId="{5F90307A-8084-4B60-ACB0-E2515D656255}" destId="{B9DE7C50-76BC-4DFB-A7FF-1A7E51477EFF}" srcOrd="0" destOrd="0" presId="urn:microsoft.com/office/officeart/2005/8/layout/orgChart1"/>
    <dgm:cxn modelId="{45BDCD53-6BA0-457A-87AA-6EB169CBD312}" type="presOf" srcId="{D68217DD-6543-4603-BDEF-AF6DF1C9DF83}" destId="{D0FBCEB2-A1A9-4D02-99C4-216915480490}" srcOrd="0" destOrd="0" presId="urn:microsoft.com/office/officeart/2005/8/layout/orgChart1"/>
    <dgm:cxn modelId="{57E8A8FF-492A-4A19-8159-7BF7ED89D944}" type="presOf" srcId="{24E4D405-1931-4728-818F-8125E4318679}" destId="{17BD1D54-CE99-4328-9B2E-5F7A35239785}" srcOrd="0" destOrd="0" presId="urn:microsoft.com/office/officeart/2005/8/layout/orgChart1"/>
    <dgm:cxn modelId="{08714959-0A21-4601-AAE9-3CA086E8FD35}" type="presOf" srcId="{97F8A194-4BEF-42BD-8B5D-B1EFB3DC7D9F}" destId="{A21C7DAF-605B-42EF-AF06-B04DD3042E75}" srcOrd="0" destOrd="0" presId="urn:microsoft.com/office/officeart/2005/8/layout/orgChart1"/>
    <dgm:cxn modelId="{ED9605C2-AF01-4FD1-9BFA-AC432C101D8B}" type="presOf" srcId="{307C5B8A-AE47-4D0E-BE10-E3798A2FC944}" destId="{511A5BE6-1DBC-40A8-8B93-8152D1F638C7}" srcOrd="1" destOrd="0" presId="urn:microsoft.com/office/officeart/2005/8/layout/orgChart1"/>
    <dgm:cxn modelId="{E14B8425-2494-4EB9-B79A-D2A0CC0CC6FF}" type="presOf" srcId="{BB8285C1-406B-4D18-90D0-EC67608273A6}" destId="{6041ABA4-78D4-40FD-9E2B-A1C7B0DC4429}" srcOrd="1" destOrd="0" presId="urn:microsoft.com/office/officeart/2005/8/layout/orgChart1"/>
    <dgm:cxn modelId="{11C189CA-08C6-4513-ABCE-F7BED2FFD086}" type="presOf" srcId="{49FF86B3-F768-4ED2-BF7C-1A0DE79E587D}" destId="{16F5EC46-4EA1-478E-8526-1F21661782F7}" srcOrd="1" destOrd="0" presId="urn:microsoft.com/office/officeart/2005/8/layout/orgChart1"/>
    <dgm:cxn modelId="{7AF2F3DA-E77D-4888-897A-CCC2E86D6F0E}" srcId="{28E2925B-02DA-4852-8485-54A661AFC1EA}" destId="{0605BC8B-30AF-45EF-B1A8-5940ECEF3302}" srcOrd="2" destOrd="0" parTransId="{950868F8-DD65-426A-85FF-E8552841A55D}" sibTransId="{884384B6-9855-413A-8F0F-E36A6A55949A}"/>
    <dgm:cxn modelId="{3DE64F22-02AF-4575-ADCD-FA72F0FC1836}" srcId="{0605BC8B-30AF-45EF-B1A8-5940ECEF3302}" destId="{A22D9AFB-3447-4279-9F50-B6F28AF4504D}" srcOrd="0" destOrd="0" parTransId="{5EBDCF3E-6189-4207-A819-B9E279D6CE5A}" sibTransId="{C986FB8B-66C1-4CEC-A906-48199C895198}"/>
    <dgm:cxn modelId="{93488AC6-DCBB-40CB-95C4-E899F9CF76AF}" type="presOf" srcId="{A22D9AFB-3447-4279-9F50-B6F28AF4504D}" destId="{3332CFD8-51C1-4356-A3E0-B1441541D627}" srcOrd="0" destOrd="0" presId="urn:microsoft.com/office/officeart/2005/8/layout/orgChart1"/>
    <dgm:cxn modelId="{58BA56C5-98B6-4DCF-B92F-6115D3D7DD20}" type="presOf" srcId="{307C5B8A-AE47-4D0E-BE10-E3798A2FC944}" destId="{0D02778A-4773-449D-BCCB-4A418F9525A8}" srcOrd="0" destOrd="0" presId="urn:microsoft.com/office/officeart/2005/8/layout/orgChart1"/>
    <dgm:cxn modelId="{4FF636DF-FC9A-42DE-B4BD-4B30A5567715}" type="presOf" srcId="{5EBDCF3E-6189-4207-A819-B9E279D6CE5A}" destId="{0F41688A-EA2B-4EC0-BA8A-7B13832EF464}" srcOrd="0" destOrd="0" presId="urn:microsoft.com/office/officeart/2005/8/layout/orgChart1"/>
    <dgm:cxn modelId="{E89B3B49-2E2B-4776-8357-30B149188E2F}" type="presOf" srcId="{9418E9DF-E3F2-40EC-AC56-FCEE806A0548}" destId="{9B93A9C9-12D7-4CE1-A591-8DF948A30F9C}" srcOrd="0" destOrd="0" presId="urn:microsoft.com/office/officeart/2005/8/layout/orgChart1"/>
    <dgm:cxn modelId="{6A776F99-1AA0-45A6-8EAF-B9E04E350F20}" type="presOf" srcId="{95D786A7-0AE5-4E88-B7AA-FFC6DB3E6FC1}" destId="{27F0F8C0-4CB0-4BAC-B1D8-110DC186967C}" srcOrd="0" destOrd="0" presId="urn:microsoft.com/office/officeart/2005/8/layout/orgChart1"/>
    <dgm:cxn modelId="{7D85AB7B-70A7-4209-A08D-2BFC404AC4D5}" srcId="{B2048BF0-F2E7-493A-B98D-E131BC6510CE}" destId="{9418E9DF-E3F2-40EC-AC56-FCEE806A0548}" srcOrd="1" destOrd="0" parTransId="{7F3B9981-AEED-48E8-A66E-28DD35EA45D7}" sibTransId="{2A466136-CA25-44AB-8A1F-3ACA642B3B1D}"/>
    <dgm:cxn modelId="{BB6103B3-5A25-4C96-B45C-F45B09BD9A81}" srcId="{28E2925B-02DA-4852-8485-54A661AFC1EA}" destId="{BB8285C1-406B-4D18-90D0-EC67608273A6}" srcOrd="0" destOrd="0" parTransId="{3EB9B331-467D-4FE6-BCAA-00BE60E24DF5}" sibTransId="{2955A856-67BA-4914-A839-15083B0B6AAC}"/>
    <dgm:cxn modelId="{F07196BA-FD5A-4C48-A912-5C03687E7189}" type="presOf" srcId="{3EB9B331-467D-4FE6-BCAA-00BE60E24DF5}" destId="{BA55F9AF-E52B-4665-A72E-0850FF8AD11F}" srcOrd="0" destOrd="0" presId="urn:microsoft.com/office/officeart/2005/8/layout/orgChart1"/>
    <dgm:cxn modelId="{81BC158B-A98E-4797-9898-0E7B79D76EFE}" type="presOf" srcId="{7D63B013-C379-4CC3-AC9F-125B85022060}" destId="{DCE85504-7808-4193-9084-D25F10B1FAA7}" srcOrd="0" destOrd="0" presId="urn:microsoft.com/office/officeart/2005/8/layout/orgChart1"/>
    <dgm:cxn modelId="{12A862D1-AE30-4511-A90D-5EE3725A76E6}" srcId="{307C5B8A-AE47-4D0E-BE10-E3798A2FC944}" destId="{7D63B013-C379-4CC3-AC9F-125B85022060}" srcOrd="0" destOrd="0" parTransId="{4289E567-0760-4528-9F0C-FB84A73EDE22}" sibTransId="{C063F8DA-04A3-4561-AC46-60A8EFC3C492}"/>
    <dgm:cxn modelId="{F152A5DF-EEB3-4A87-A79D-77439727517E}" type="presOf" srcId="{B2048BF0-F2E7-493A-B98D-E131BC6510CE}" destId="{98C21F6A-C41B-434F-ABA5-45237C8848BE}" srcOrd="1" destOrd="0" presId="urn:microsoft.com/office/officeart/2005/8/layout/orgChart1"/>
    <dgm:cxn modelId="{AA75BF0F-1DF4-4C92-9CC8-9E3EC9FBE011}" type="presOf" srcId="{F70ABEA8-BE3B-4859-BAF0-679ED7FA2E81}" destId="{382C1C78-5A8A-44BB-8D01-B33891A17793}" srcOrd="1" destOrd="0" presId="urn:microsoft.com/office/officeart/2005/8/layout/orgChart1"/>
    <dgm:cxn modelId="{BE555420-CBCA-4C44-A252-77D45C4F669F}" type="presOf" srcId="{4C66E6F0-E72B-41C2-8F60-83E07DAB6A92}" destId="{9A2A6591-FE83-4A64-8374-4FED5C08AB7E}" srcOrd="0" destOrd="0" presId="urn:microsoft.com/office/officeart/2005/8/layout/orgChart1"/>
    <dgm:cxn modelId="{CC85D2DC-6F1E-4372-A7F1-59305A4FD929}" type="presOf" srcId="{0605BC8B-30AF-45EF-B1A8-5940ECEF3302}" destId="{341214EB-D4BC-4776-B8EB-4BE5F3EEC016}" srcOrd="0" destOrd="0" presId="urn:microsoft.com/office/officeart/2005/8/layout/orgChart1"/>
    <dgm:cxn modelId="{23DC28FA-A25F-44B7-A9A4-B83B1C71EF2E}" type="presOf" srcId="{F38C1C5B-F746-4A6E-8D94-4C3C606D6585}" destId="{39DF3B93-E264-4F26-8CD3-30B79BD64C75}" srcOrd="0" destOrd="0" presId="urn:microsoft.com/office/officeart/2005/8/layout/orgChart1"/>
    <dgm:cxn modelId="{19ECBACD-E12E-4F46-BC90-633DE240F0DE}" type="presOf" srcId="{F70ABEA8-BE3B-4859-BAF0-679ED7FA2E81}" destId="{40AD8216-ACA2-406F-88CC-896DAA78EC07}" srcOrd="0" destOrd="0" presId="urn:microsoft.com/office/officeart/2005/8/layout/orgChart1"/>
    <dgm:cxn modelId="{FB59E952-6A31-413E-B601-9EB2DB3974F2}" type="presOf" srcId="{4289E567-0760-4528-9F0C-FB84A73EDE22}" destId="{8F85C3B6-8576-48DE-80CB-9E4ECCE7D0C3}" srcOrd="0" destOrd="0" presId="urn:microsoft.com/office/officeart/2005/8/layout/orgChart1"/>
    <dgm:cxn modelId="{F4CB39B7-03CF-466F-A32F-C3E9AB981F7F}" type="presOf" srcId="{D4B8E8DA-BFB6-4CF2-B2B2-16B607F75DFE}" destId="{3C4FD891-3F7A-4F51-A88E-82ACFDF6EFB7}" srcOrd="0" destOrd="0" presId="urn:microsoft.com/office/officeart/2005/8/layout/orgChart1"/>
    <dgm:cxn modelId="{A1A8C59B-EDD6-4FF8-A496-56208081E817}" srcId="{28E2925B-02DA-4852-8485-54A661AFC1EA}" destId="{49FF86B3-F768-4ED2-BF7C-1A0DE79E587D}" srcOrd="1" destOrd="0" parTransId="{31CC418D-A33D-4668-AB2D-2A3842258110}" sibTransId="{E79832EC-59BE-4B60-852F-F88FE1F0FAD7}"/>
    <dgm:cxn modelId="{B2C24EA6-1D27-48E5-A7C9-EDB03969FA93}" srcId="{9418E9DF-E3F2-40EC-AC56-FCEE806A0548}" destId="{F70ABEA8-BE3B-4859-BAF0-679ED7FA2E81}" srcOrd="1" destOrd="0" parTransId="{F38C1C5B-F746-4A6E-8D94-4C3C606D6585}" sibTransId="{4990EB37-16EF-4912-A13B-A3945C1F191E}"/>
    <dgm:cxn modelId="{D6B142EB-FAD1-407F-BCC6-B737DAD11A71}" type="presOf" srcId="{7D63B013-C379-4CC3-AC9F-125B85022060}" destId="{1389603B-D394-47B8-95B5-9F523C0DF2C5}" srcOrd="1" destOrd="0" presId="urn:microsoft.com/office/officeart/2005/8/layout/orgChart1"/>
    <dgm:cxn modelId="{1B05BB8B-B546-4651-9C5D-C815B19394D4}" type="presOf" srcId="{4C1B5C2F-1E13-4EEE-9412-C164DB602EFB}" destId="{98BCEABA-9888-4B8B-B8B8-9925DCDB3722}" srcOrd="0" destOrd="0" presId="urn:microsoft.com/office/officeart/2005/8/layout/orgChart1"/>
    <dgm:cxn modelId="{2FD09166-1B0B-4261-B623-AE5AA415735E}" type="presOf" srcId="{49FF86B3-F768-4ED2-BF7C-1A0DE79E587D}" destId="{C110F333-461B-4E6C-9C8F-D56CF64BF8E1}" srcOrd="0" destOrd="0" presId="urn:microsoft.com/office/officeart/2005/8/layout/orgChart1"/>
    <dgm:cxn modelId="{5A3AC307-6C7E-4ADF-8C9D-802C2320748B}" type="presOf" srcId="{D4B8E8DA-BFB6-4CF2-B2B2-16B607F75DFE}" destId="{811EA185-5D73-497E-AD06-3DDD25381D46}" srcOrd="1" destOrd="0" presId="urn:microsoft.com/office/officeart/2005/8/layout/orgChart1"/>
    <dgm:cxn modelId="{F7C88E76-9EB5-4A3B-8766-C39C2DFD0A6B}" type="presOf" srcId="{31CC418D-A33D-4668-AB2D-2A3842258110}" destId="{A14EFA15-87EF-4CC5-AC7E-C69C6960FF02}" srcOrd="0" destOrd="0" presId="urn:microsoft.com/office/officeart/2005/8/layout/orgChart1"/>
    <dgm:cxn modelId="{D2B04D06-B064-48D7-B227-9D6865E9C525}" srcId="{F70ABEA8-BE3B-4859-BAF0-679ED7FA2E81}" destId="{D4B8E8DA-BFB6-4CF2-B2B2-16B607F75DFE}" srcOrd="0" destOrd="0" parTransId="{4C66E6F0-E72B-41C2-8F60-83E07DAB6A92}" sibTransId="{BE44102A-92DC-4F7E-B837-FBFBD7C6EA50}"/>
    <dgm:cxn modelId="{771D4BF5-FB2F-46EB-8143-655B6204A90E}" srcId="{B2048BF0-F2E7-493A-B98D-E131BC6510CE}" destId="{28E2925B-02DA-4852-8485-54A661AFC1EA}" srcOrd="0" destOrd="0" parTransId="{2755C549-E15A-4FB9-8872-03A6AD88E70F}" sibTransId="{55772721-B7C5-4224-A844-1B0F44FF1526}"/>
    <dgm:cxn modelId="{FF5CB22C-272D-49FB-A21E-71D2B0FAE4E0}" type="presParOf" srcId="{17BD1D54-CE99-4328-9B2E-5F7A35239785}" destId="{D0416892-3753-4240-A99C-4A0F777793CD}" srcOrd="0" destOrd="0" presId="urn:microsoft.com/office/officeart/2005/8/layout/orgChart1"/>
    <dgm:cxn modelId="{1BF5BAC7-B3A7-4C5F-9E0D-1AF4FC3D77B6}" type="presParOf" srcId="{D0416892-3753-4240-A99C-4A0F777793CD}" destId="{EC119D5D-9108-470C-A68B-2CFE06AFFDB9}" srcOrd="0" destOrd="0" presId="urn:microsoft.com/office/officeart/2005/8/layout/orgChart1"/>
    <dgm:cxn modelId="{C038830D-96DD-4A43-BCD9-351C3F0E4124}" type="presParOf" srcId="{EC119D5D-9108-470C-A68B-2CFE06AFFDB9}" destId="{0B807331-A3F2-43C4-835F-B31A7CB7E3F9}" srcOrd="0" destOrd="0" presId="urn:microsoft.com/office/officeart/2005/8/layout/orgChart1"/>
    <dgm:cxn modelId="{2894A281-500F-44BA-8D46-4E7681CF3DC3}" type="presParOf" srcId="{EC119D5D-9108-470C-A68B-2CFE06AFFDB9}" destId="{98C21F6A-C41B-434F-ABA5-45237C8848BE}" srcOrd="1" destOrd="0" presId="urn:microsoft.com/office/officeart/2005/8/layout/orgChart1"/>
    <dgm:cxn modelId="{EE60A8BF-B827-45B0-9B5A-1A43FBC758B4}" type="presParOf" srcId="{D0416892-3753-4240-A99C-4A0F777793CD}" destId="{9E8C7469-DD40-4CC4-B039-5C795AC0C041}" srcOrd="1" destOrd="0" presId="urn:microsoft.com/office/officeart/2005/8/layout/orgChart1"/>
    <dgm:cxn modelId="{CC880BF5-2831-4563-A1AC-AEEE5BBAB288}" type="presParOf" srcId="{D0416892-3753-4240-A99C-4A0F777793CD}" destId="{FBD25493-431D-4C9D-B6E8-8FB750712777}" srcOrd="2" destOrd="0" presId="urn:microsoft.com/office/officeart/2005/8/layout/orgChart1"/>
    <dgm:cxn modelId="{789544EB-BE05-4F81-8B18-03B27BA1D3BE}" type="presParOf" srcId="{FBD25493-431D-4C9D-B6E8-8FB750712777}" destId="{E72BA613-22D6-416E-8964-5B33B6710146}" srcOrd="0" destOrd="0" presId="urn:microsoft.com/office/officeart/2005/8/layout/orgChart1"/>
    <dgm:cxn modelId="{D23C776B-1959-4E5F-B114-29AD1AA85FA3}" type="presParOf" srcId="{FBD25493-431D-4C9D-B6E8-8FB750712777}" destId="{F87D065B-B0DC-4F4F-BFCC-72714DDCEE08}" srcOrd="1" destOrd="0" presId="urn:microsoft.com/office/officeart/2005/8/layout/orgChart1"/>
    <dgm:cxn modelId="{09CF6D41-1C59-4825-8734-2D811CF8A402}" type="presParOf" srcId="{F87D065B-B0DC-4F4F-BFCC-72714DDCEE08}" destId="{6243A136-26B7-4052-A5D5-53D0ECA01C1C}" srcOrd="0" destOrd="0" presId="urn:microsoft.com/office/officeart/2005/8/layout/orgChart1"/>
    <dgm:cxn modelId="{D54B251C-8F02-4FB0-AE81-31CB6D0BBCC1}" type="presParOf" srcId="{6243A136-26B7-4052-A5D5-53D0ECA01C1C}" destId="{5CFDDDBD-6DD9-465C-A66F-54BB5355B81B}" srcOrd="0" destOrd="0" presId="urn:microsoft.com/office/officeart/2005/8/layout/orgChart1"/>
    <dgm:cxn modelId="{0C5986DB-26D3-4F16-9E72-8492995D8798}" type="presParOf" srcId="{6243A136-26B7-4052-A5D5-53D0ECA01C1C}" destId="{7ED645A5-6BB2-480E-B265-226580975AAE}" srcOrd="1" destOrd="0" presId="urn:microsoft.com/office/officeart/2005/8/layout/orgChart1"/>
    <dgm:cxn modelId="{6AA2A3E7-1F1F-49B9-A3F2-5164964F9C1C}" type="presParOf" srcId="{F87D065B-B0DC-4F4F-BFCC-72714DDCEE08}" destId="{C03D3F62-096B-4443-9F8F-5547B27AB1A8}" srcOrd="1" destOrd="0" presId="urn:microsoft.com/office/officeart/2005/8/layout/orgChart1"/>
    <dgm:cxn modelId="{66D9157B-F49E-4AD4-9B76-C78F8C2F1A39}" type="presParOf" srcId="{C03D3F62-096B-4443-9F8F-5547B27AB1A8}" destId="{BA55F9AF-E52B-4665-A72E-0850FF8AD11F}" srcOrd="0" destOrd="0" presId="urn:microsoft.com/office/officeart/2005/8/layout/orgChart1"/>
    <dgm:cxn modelId="{2A79BDF8-7A3A-42A5-9C78-3A259A96522C}" type="presParOf" srcId="{C03D3F62-096B-4443-9F8F-5547B27AB1A8}" destId="{488C4950-D64D-4787-8732-A1AF479D55F2}" srcOrd="1" destOrd="0" presId="urn:microsoft.com/office/officeart/2005/8/layout/orgChart1"/>
    <dgm:cxn modelId="{A48C4181-9B88-47C9-A0D2-65E032A4AB6D}" type="presParOf" srcId="{488C4950-D64D-4787-8732-A1AF479D55F2}" destId="{3DA0510D-E93B-4464-8049-6A6039FA457E}" srcOrd="0" destOrd="0" presId="urn:microsoft.com/office/officeart/2005/8/layout/orgChart1"/>
    <dgm:cxn modelId="{123659C5-CF09-4519-84DA-4EEB8DFF0B69}" type="presParOf" srcId="{3DA0510D-E93B-4464-8049-6A6039FA457E}" destId="{E2A0D992-EF82-4572-BF1E-9EA4C6DE7291}" srcOrd="0" destOrd="0" presId="urn:microsoft.com/office/officeart/2005/8/layout/orgChart1"/>
    <dgm:cxn modelId="{1B49FFE5-F416-4822-BAD8-942AC5CD81EE}" type="presParOf" srcId="{3DA0510D-E93B-4464-8049-6A6039FA457E}" destId="{6041ABA4-78D4-40FD-9E2B-A1C7B0DC4429}" srcOrd="1" destOrd="0" presId="urn:microsoft.com/office/officeart/2005/8/layout/orgChart1"/>
    <dgm:cxn modelId="{0C9D0A87-3C1C-497F-9987-64B1A511540D}" type="presParOf" srcId="{488C4950-D64D-4787-8732-A1AF479D55F2}" destId="{591EFFC2-CE80-4C05-9DB9-4CFDECFEBBD3}" srcOrd="1" destOrd="0" presId="urn:microsoft.com/office/officeart/2005/8/layout/orgChart1"/>
    <dgm:cxn modelId="{F3F438E0-71AD-4B9B-B965-A1BD72A48876}" type="presParOf" srcId="{591EFFC2-CE80-4C05-9DB9-4CFDECFEBBD3}" destId="{98BCEABA-9888-4B8B-B8B8-9925DCDB3722}" srcOrd="0" destOrd="0" presId="urn:microsoft.com/office/officeart/2005/8/layout/orgChart1"/>
    <dgm:cxn modelId="{6C457681-E9AF-4FE4-86FA-56DE7FE1A45E}" type="presParOf" srcId="{591EFFC2-CE80-4C05-9DB9-4CFDECFEBBD3}" destId="{6579D7A9-13FE-4D63-A8AD-3F3E979586D4}" srcOrd="1" destOrd="0" presId="urn:microsoft.com/office/officeart/2005/8/layout/orgChart1"/>
    <dgm:cxn modelId="{CEA19EA2-AB7C-41AE-BFD6-98C9296D5FCC}" type="presParOf" srcId="{6579D7A9-13FE-4D63-A8AD-3F3E979586D4}" destId="{7E3FC742-5BDB-4943-8ABA-E0F3297C15EE}" srcOrd="0" destOrd="0" presId="urn:microsoft.com/office/officeart/2005/8/layout/orgChart1"/>
    <dgm:cxn modelId="{6899C94E-1B9A-4116-BFDA-EE082B78DBA2}" type="presParOf" srcId="{7E3FC742-5BDB-4943-8ABA-E0F3297C15EE}" destId="{A21C7DAF-605B-42EF-AF06-B04DD3042E75}" srcOrd="0" destOrd="0" presId="urn:microsoft.com/office/officeart/2005/8/layout/orgChart1"/>
    <dgm:cxn modelId="{8EFFAE8D-17D9-4240-94DF-60CD088D216D}" type="presParOf" srcId="{7E3FC742-5BDB-4943-8ABA-E0F3297C15EE}" destId="{FB6CEACE-B28B-4B21-ACB9-4D2F84266E78}" srcOrd="1" destOrd="0" presId="urn:microsoft.com/office/officeart/2005/8/layout/orgChart1"/>
    <dgm:cxn modelId="{603A7C81-8765-4FAE-9703-6DE681AA053B}" type="presParOf" srcId="{6579D7A9-13FE-4D63-A8AD-3F3E979586D4}" destId="{EC545C88-5F1C-4960-9B57-309B76F9E8C5}" srcOrd="1" destOrd="0" presId="urn:microsoft.com/office/officeart/2005/8/layout/orgChart1"/>
    <dgm:cxn modelId="{7678B44E-F59C-48E0-9081-07007AB87273}" type="presParOf" srcId="{6579D7A9-13FE-4D63-A8AD-3F3E979586D4}" destId="{55B50E83-0461-43F7-89AA-FBECF518DA7D}" srcOrd="2" destOrd="0" presId="urn:microsoft.com/office/officeart/2005/8/layout/orgChart1"/>
    <dgm:cxn modelId="{DC5592B2-96E2-45C5-ACA8-A6488F1468DC}" type="presParOf" srcId="{488C4950-D64D-4787-8732-A1AF479D55F2}" destId="{C9A4ADD5-2C1E-4613-A0F2-8092E3A83965}" srcOrd="2" destOrd="0" presId="urn:microsoft.com/office/officeart/2005/8/layout/orgChart1"/>
    <dgm:cxn modelId="{1D955DD7-81DF-4881-A78A-B48106139AB3}" type="presParOf" srcId="{C03D3F62-096B-4443-9F8F-5547B27AB1A8}" destId="{A14EFA15-87EF-4CC5-AC7E-C69C6960FF02}" srcOrd="2" destOrd="0" presId="urn:microsoft.com/office/officeart/2005/8/layout/orgChart1"/>
    <dgm:cxn modelId="{D45B33C9-79C2-417B-A575-89EBB3C8C2D0}" type="presParOf" srcId="{C03D3F62-096B-4443-9F8F-5547B27AB1A8}" destId="{D7B1A227-271A-41F2-8AB0-57ED701D9A82}" srcOrd="3" destOrd="0" presId="urn:microsoft.com/office/officeart/2005/8/layout/orgChart1"/>
    <dgm:cxn modelId="{581D953A-6A41-412D-B98A-99AB0C5F13C6}" type="presParOf" srcId="{D7B1A227-271A-41F2-8AB0-57ED701D9A82}" destId="{4260A85B-62C1-4CED-933C-DCC61AF042CD}" srcOrd="0" destOrd="0" presId="urn:microsoft.com/office/officeart/2005/8/layout/orgChart1"/>
    <dgm:cxn modelId="{15BFC890-5E5C-4A00-BB98-10D64F80AB3D}" type="presParOf" srcId="{4260A85B-62C1-4CED-933C-DCC61AF042CD}" destId="{C110F333-461B-4E6C-9C8F-D56CF64BF8E1}" srcOrd="0" destOrd="0" presId="urn:microsoft.com/office/officeart/2005/8/layout/orgChart1"/>
    <dgm:cxn modelId="{D9E4A905-2936-4AD3-9ABD-19BECD255FBA}" type="presParOf" srcId="{4260A85B-62C1-4CED-933C-DCC61AF042CD}" destId="{16F5EC46-4EA1-478E-8526-1F21661782F7}" srcOrd="1" destOrd="0" presId="urn:microsoft.com/office/officeart/2005/8/layout/orgChart1"/>
    <dgm:cxn modelId="{2077449C-50DE-42DB-9FBF-3310281D7A49}" type="presParOf" srcId="{D7B1A227-271A-41F2-8AB0-57ED701D9A82}" destId="{953B459F-5D49-4464-98DA-D8C9E09080EB}" srcOrd="1" destOrd="0" presId="urn:microsoft.com/office/officeart/2005/8/layout/orgChart1"/>
    <dgm:cxn modelId="{00D61F49-260A-4CDA-8182-27B4BB27A62C}" type="presParOf" srcId="{953B459F-5D49-4464-98DA-D8C9E09080EB}" destId="{27F0F8C0-4CB0-4BAC-B1D8-110DC186967C}" srcOrd="0" destOrd="0" presId="urn:microsoft.com/office/officeart/2005/8/layout/orgChart1"/>
    <dgm:cxn modelId="{2AA2F013-7D4F-4B9A-BFC6-9413923973A6}" type="presParOf" srcId="{953B459F-5D49-4464-98DA-D8C9E09080EB}" destId="{F66C3749-0E9D-4C43-A04B-2BECACAD2009}" srcOrd="1" destOrd="0" presId="urn:microsoft.com/office/officeart/2005/8/layout/orgChart1"/>
    <dgm:cxn modelId="{607B3AF8-C207-45AB-AF76-55B0403C0317}" type="presParOf" srcId="{F66C3749-0E9D-4C43-A04B-2BECACAD2009}" destId="{8EF12D9F-C2B6-430F-B50F-25FE305B5DF9}" srcOrd="0" destOrd="0" presId="urn:microsoft.com/office/officeart/2005/8/layout/orgChart1"/>
    <dgm:cxn modelId="{C287E364-2F63-4EBA-A4D5-6C267312A2E0}" type="presParOf" srcId="{8EF12D9F-C2B6-430F-B50F-25FE305B5DF9}" destId="{D0FBCEB2-A1A9-4D02-99C4-216915480490}" srcOrd="0" destOrd="0" presId="urn:microsoft.com/office/officeart/2005/8/layout/orgChart1"/>
    <dgm:cxn modelId="{FA0430FF-1FDC-4DA1-B616-DB6476F1E49C}" type="presParOf" srcId="{8EF12D9F-C2B6-430F-B50F-25FE305B5DF9}" destId="{CB19487C-E0B2-43D0-A516-A389A312839B}" srcOrd="1" destOrd="0" presId="urn:microsoft.com/office/officeart/2005/8/layout/orgChart1"/>
    <dgm:cxn modelId="{0FB6209E-7807-471D-A0FE-C84EC7412833}" type="presParOf" srcId="{F66C3749-0E9D-4C43-A04B-2BECACAD2009}" destId="{6A9EC80D-C910-45C8-B0C7-FB8C8D66F679}" srcOrd="1" destOrd="0" presId="urn:microsoft.com/office/officeart/2005/8/layout/orgChart1"/>
    <dgm:cxn modelId="{DA441468-A5B2-4082-B894-0D3BEF89A8F3}" type="presParOf" srcId="{F66C3749-0E9D-4C43-A04B-2BECACAD2009}" destId="{9572EC52-FA47-4549-A7B5-D6F55B154D62}" srcOrd="2" destOrd="0" presId="urn:microsoft.com/office/officeart/2005/8/layout/orgChart1"/>
    <dgm:cxn modelId="{1F7EF482-BA11-40FF-824E-17A4CB3219DE}" type="presParOf" srcId="{D7B1A227-271A-41F2-8AB0-57ED701D9A82}" destId="{5FF0DA26-9C55-49F2-8702-B00054ABB1D7}" srcOrd="2" destOrd="0" presId="urn:microsoft.com/office/officeart/2005/8/layout/orgChart1"/>
    <dgm:cxn modelId="{E15FDC1E-A0B5-4D9C-9285-8AC4510A9919}" type="presParOf" srcId="{C03D3F62-096B-4443-9F8F-5547B27AB1A8}" destId="{99A1B133-A718-49DE-9F2E-A99A3616436F}" srcOrd="4" destOrd="0" presId="urn:microsoft.com/office/officeart/2005/8/layout/orgChart1"/>
    <dgm:cxn modelId="{8AD35DE2-74C6-408A-9032-38A5B324A8BC}" type="presParOf" srcId="{C03D3F62-096B-4443-9F8F-5547B27AB1A8}" destId="{A942A9CE-F690-448D-963E-849348782768}" srcOrd="5" destOrd="0" presId="urn:microsoft.com/office/officeart/2005/8/layout/orgChart1"/>
    <dgm:cxn modelId="{166F0831-650C-46F5-BD2E-6026B3DB2A47}" type="presParOf" srcId="{A942A9CE-F690-448D-963E-849348782768}" destId="{23218B72-8A2D-4CCE-9361-9CAD0E132C56}" srcOrd="0" destOrd="0" presId="urn:microsoft.com/office/officeart/2005/8/layout/orgChart1"/>
    <dgm:cxn modelId="{FC421335-F596-49AD-9BC8-B34326702AFA}" type="presParOf" srcId="{23218B72-8A2D-4CCE-9361-9CAD0E132C56}" destId="{341214EB-D4BC-4776-B8EB-4BE5F3EEC016}" srcOrd="0" destOrd="0" presId="urn:microsoft.com/office/officeart/2005/8/layout/orgChart1"/>
    <dgm:cxn modelId="{1BB85751-08B1-44B7-87E9-D0BAF6B17C60}" type="presParOf" srcId="{23218B72-8A2D-4CCE-9361-9CAD0E132C56}" destId="{5A97A64D-7E75-40F8-9D44-2C9092888844}" srcOrd="1" destOrd="0" presId="urn:microsoft.com/office/officeart/2005/8/layout/orgChart1"/>
    <dgm:cxn modelId="{887900FD-D3DD-4DFC-BA20-C4F7D1A84246}" type="presParOf" srcId="{A942A9CE-F690-448D-963E-849348782768}" destId="{7779365C-0686-4CFB-8EC7-F9D0B83E166C}" srcOrd="1" destOrd="0" presId="urn:microsoft.com/office/officeart/2005/8/layout/orgChart1"/>
    <dgm:cxn modelId="{0D89BED6-DD8D-449E-8F5B-AE5B50F1CED0}" type="presParOf" srcId="{7779365C-0686-4CFB-8EC7-F9D0B83E166C}" destId="{0F41688A-EA2B-4EC0-BA8A-7B13832EF464}" srcOrd="0" destOrd="0" presId="urn:microsoft.com/office/officeart/2005/8/layout/orgChart1"/>
    <dgm:cxn modelId="{26387E22-FDB8-45E4-93F8-B285B69700C1}" type="presParOf" srcId="{7779365C-0686-4CFB-8EC7-F9D0B83E166C}" destId="{922C4D2E-A641-4F56-843D-F25159D5A5B7}" srcOrd="1" destOrd="0" presId="urn:microsoft.com/office/officeart/2005/8/layout/orgChart1"/>
    <dgm:cxn modelId="{75E33101-11BD-46A4-82B0-EB1253608D32}" type="presParOf" srcId="{922C4D2E-A641-4F56-843D-F25159D5A5B7}" destId="{DA42F1B1-866F-42DB-8C53-652E4CBBE80B}" srcOrd="0" destOrd="0" presId="urn:microsoft.com/office/officeart/2005/8/layout/orgChart1"/>
    <dgm:cxn modelId="{373379E0-30F5-448C-B0ED-1378830395E9}" type="presParOf" srcId="{DA42F1B1-866F-42DB-8C53-652E4CBBE80B}" destId="{3332CFD8-51C1-4356-A3E0-B1441541D627}" srcOrd="0" destOrd="0" presId="urn:microsoft.com/office/officeart/2005/8/layout/orgChart1"/>
    <dgm:cxn modelId="{DC78CF25-95AA-4B06-9049-69A26B29ED3B}" type="presParOf" srcId="{DA42F1B1-866F-42DB-8C53-652E4CBBE80B}" destId="{5628B2E7-4D62-4751-A47E-04E699B54CB9}" srcOrd="1" destOrd="0" presId="urn:microsoft.com/office/officeart/2005/8/layout/orgChart1"/>
    <dgm:cxn modelId="{77707480-3227-4E3D-86C6-BABFF8837D56}" type="presParOf" srcId="{922C4D2E-A641-4F56-843D-F25159D5A5B7}" destId="{230E659E-CBCB-4FB0-99B9-F4AD6D47A7E9}" srcOrd="1" destOrd="0" presId="urn:microsoft.com/office/officeart/2005/8/layout/orgChart1"/>
    <dgm:cxn modelId="{97FDAD72-AFC0-4AB2-A4DC-83B174F3E999}" type="presParOf" srcId="{922C4D2E-A641-4F56-843D-F25159D5A5B7}" destId="{5CF875B9-EF87-435E-8E28-2FEF3D2BECED}" srcOrd="2" destOrd="0" presId="urn:microsoft.com/office/officeart/2005/8/layout/orgChart1"/>
    <dgm:cxn modelId="{D74F7F21-ACFA-4623-BF4C-B77CFB0013B5}" type="presParOf" srcId="{A942A9CE-F690-448D-963E-849348782768}" destId="{784D2606-557C-4B37-A2AA-D97F9070AF62}" srcOrd="2" destOrd="0" presId="urn:microsoft.com/office/officeart/2005/8/layout/orgChart1"/>
    <dgm:cxn modelId="{76BBFC55-BEED-49A0-B6E5-C63B3D90F3CC}" type="presParOf" srcId="{F87D065B-B0DC-4F4F-BFCC-72714DDCEE08}" destId="{F9CE9247-5557-450E-8886-6AE7322589C7}" srcOrd="2" destOrd="0" presId="urn:microsoft.com/office/officeart/2005/8/layout/orgChart1"/>
    <dgm:cxn modelId="{C0862A34-10A2-4186-9A74-BD4C3C1BA7A7}" type="presParOf" srcId="{FBD25493-431D-4C9D-B6E8-8FB750712777}" destId="{15E7CC6A-FEF7-497B-887F-8EE93BDEFE5C}" srcOrd="2" destOrd="0" presId="urn:microsoft.com/office/officeart/2005/8/layout/orgChart1"/>
    <dgm:cxn modelId="{1B0C21E3-9B5E-48D1-96D8-89EBFEC086FB}" type="presParOf" srcId="{FBD25493-431D-4C9D-B6E8-8FB750712777}" destId="{3B2917DA-94D4-4F9D-9502-A9B959B340AD}" srcOrd="3" destOrd="0" presId="urn:microsoft.com/office/officeart/2005/8/layout/orgChart1"/>
    <dgm:cxn modelId="{AD3B56E5-3F57-4DA6-BDCF-2CE9CF1E46D6}" type="presParOf" srcId="{3B2917DA-94D4-4F9D-9502-A9B959B340AD}" destId="{E671A335-B50C-4ADE-9486-257DE5045EE9}" srcOrd="0" destOrd="0" presId="urn:microsoft.com/office/officeart/2005/8/layout/orgChart1"/>
    <dgm:cxn modelId="{D9D5E3F5-FAC7-4E1A-8D96-8F82169B9A56}" type="presParOf" srcId="{E671A335-B50C-4ADE-9486-257DE5045EE9}" destId="{9B93A9C9-12D7-4CE1-A591-8DF948A30F9C}" srcOrd="0" destOrd="0" presId="urn:microsoft.com/office/officeart/2005/8/layout/orgChart1"/>
    <dgm:cxn modelId="{9C6A8B70-C4D3-4551-9653-095CC1078017}" type="presParOf" srcId="{E671A335-B50C-4ADE-9486-257DE5045EE9}" destId="{F9F66C02-6C25-43C9-B18C-878558B549B8}" srcOrd="1" destOrd="0" presId="urn:microsoft.com/office/officeart/2005/8/layout/orgChart1"/>
    <dgm:cxn modelId="{102DDF10-B673-4A0F-9297-D0C97C6BB038}" type="presParOf" srcId="{3B2917DA-94D4-4F9D-9502-A9B959B340AD}" destId="{489033B0-5FE0-4917-8788-F6D3156F9AE2}" srcOrd="1" destOrd="0" presId="urn:microsoft.com/office/officeart/2005/8/layout/orgChart1"/>
    <dgm:cxn modelId="{D03A913B-F14D-41C1-B25F-438A0BB4F064}" type="presParOf" srcId="{489033B0-5FE0-4917-8788-F6D3156F9AE2}" destId="{B9DE7C50-76BC-4DFB-A7FF-1A7E51477EFF}" srcOrd="0" destOrd="0" presId="urn:microsoft.com/office/officeart/2005/8/layout/orgChart1"/>
    <dgm:cxn modelId="{5705AE1C-E67F-4F7F-B7CE-9D806F0BBB9E}" type="presParOf" srcId="{489033B0-5FE0-4917-8788-F6D3156F9AE2}" destId="{E26A4445-B2B4-4EDB-9590-F22467C76F73}" srcOrd="1" destOrd="0" presId="urn:microsoft.com/office/officeart/2005/8/layout/orgChart1"/>
    <dgm:cxn modelId="{4ED2421F-2575-4155-AAC9-668CDE8E8CDD}" type="presParOf" srcId="{E26A4445-B2B4-4EDB-9590-F22467C76F73}" destId="{71401C44-8A89-4D44-BFE2-0350F05783EE}" srcOrd="0" destOrd="0" presId="urn:microsoft.com/office/officeart/2005/8/layout/orgChart1"/>
    <dgm:cxn modelId="{B92A9FF6-165E-49F2-9D42-FA3CF8C56AA0}" type="presParOf" srcId="{71401C44-8A89-4D44-BFE2-0350F05783EE}" destId="{0D02778A-4773-449D-BCCB-4A418F9525A8}" srcOrd="0" destOrd="0" presId="urn:microsoft.com/office/officeart/2005/8/layout/orgChart1"/>
    <dgm:cxn modelId="{3CEEBD19-80E0-4632-8322-4654874818FB}" type="presParOf" srcId="{71401C44-8A89-4D44-BFE2-0350F05783EE}" destId="{511A5BE6-1DBC-40A8-8B93-8152D1F638C7}" srcOrd="1" destOrd="0" presId="urn:microsoft.com/office/officeart/2005/8/layout/orgChart1"/>
    <dgm:cxn modelId="{D584E036-C907-4BF3-ADE9-20575B1FD684}" type="presParOf" srcId="{E26A4445-B2B4-4EDB-9590-F22467C76F73}" destId="{CDB8B89E-791B-4983-BA3A-EBC0138A38F5}" srcOrd="1" destOrd="0" presId="urn:microsoft.com/office/officeart/2005/8/layout/orgChart1"/>
    <dgm:cxn modelId="{99E1C3D1-A3C4-4526-A544-5A434C24BED5}" type="presParOf" srcId="{CDB8B89E-791B-4983-BA3A-EBC0138A38F5}" destId="{8F85C3B6-8576-48DE-80CB-9E4ECCE7D0C3}" srcOrd="0" destOrd="0" presId="urn:microsoft.com/office/officeart/2005/8/layout/orgChart1"/>
    <dgm:cxn modelId="{300F6AB7-D149-4361-AB72-5E59A7D0BC56}" type="presParOf" srcId="{CDB8B89E-791B-4983-BA3A-EBC0138A38F5}" destId="{BD73A883-6539-4081-ADB2-4FE6F272A677}" srcOrd="1" destOrd="0" presId="urn:microsoft.com/office/officeart/2005/8/layout/orgChart1"/>
    <dgm:cxn modelId="{9453D135-2568-400A-A3E4-B5CDF14155E6}" type="presParOf" srcId="{BD73A883-6539-4081-ADB2-4FE6F272A677}" destId="{098146EB-76B2-49F2-ABBC-710013CAF252}" srcOrd="0" destOrd="0" presId="urn:microsoft.com/office/officeart/2005/8/layout/orgChart1"/>
    <dgm:cxn modelId="{07B811CA-AE7F-451E-BE9A-7E82EC1FD7A7}" type="presParOf" srcId="{098146EB-76B2-49F2-ABBC-710013CAF252}" destId="{DCE85504-7808-4193-9084-D25F10B1FAA7}" srcOrd="0" destOrd="0" presId="urn:microsoft.com/office/officeart/2005/8/layout/orgChart1"/>
    <dgm:cxn modelId="{EABD4426-3E8C-46C6-BAED-66C918FEFC75}" type="presParOf" srcId="{098146EB-76B2-49F2-ABBC-710013CAF252}" destId="{1389603B-D394-47B8-95B5-9F523C0DF2C5}" srcOrd="1" destOrd="0" presId="urn:microsoft.com/office/officeart/2005/8/layout/orgChart1"/>
    <dgm:cxn modelId="{11FF286C-577A-4645-B629-8332F631A885}" type="presParOf" srcId="{BD73A883-6539-4081-ADB2-4FE6F272A677}" destId="{5AD9FD84-2401-441B-B2C5-66773598DDAD}" srcOrd="1" destOrd="0" presId="urn:microsoft.com/office/officeart/2005/8/layout/orgChart1"/>
    <dgm:cxn modelId="{6C963EFA-F59B-423B-945F-B5DA00C09058}" type="presParOf" srcId="{BD73A883-6539-4081-ADB2-4FE6F272A677}" destId="{FFF07EEA-062F-493E-8AD3-7468733B1D0E}" srcOrd="2" destOrd="0" presId="urn:microsoft.com/office/officeart/2005/8/layout/orgChart1"/>
    <dgm:cxn modelId="{D50B6E0C-E2C5-4D18-9CD2-940166949F22}" type="presParOf" srcId="{E26A4445-B2B4-4EDB-9590-F22467C76F73}" destId="{9CDD22B9-7B86-4681-AF21-AE4A63C75707}" srcOrd="2" destOrd="0" presId="urn:microsoft.com/office/officeart/2005/8/layout/orgChart1"/>
    <dgm:cxn modelId="{83A0CEEB-5196-4685-A1D6-323BDD48E546}" type="presParOf" srcId="{489033B0-5FE0-4917-8788-F6D3156F9AE2}" destId="{39DF3B93-E264-4F26-8CD3-30B79BD64C75}" srcOrd="2" destOrd="0" presId="urn:microsoft.com/office/officeart/2005/8/layout/orgChart1"/>
    <dgm:cxn modelId="{72ABE837-AB87-426C-A303-260140F4CC48}" type="presParOf" srcId="{489033B0-5FE0-4917-8788-F6D3156F9AE2}" destId="{A0285CD9-28AF-4906-9B27-059F10E302CA}" srcOrd="3" destOrd="0" presId="urn:microsoft.com/office/officeart/2005/8/layout/orgChart1"/>
    <dgm:cxn modelId="{2BE91B33-BF81-4EBE-9420-54158AB6D88D}" type="presParOf" srcId="{A0285CD9-28AF-4906-9B27-059F10E302CA}" destId="{C9361E88-ED69-412F-80C9-92C8D0C474C6}" srcOrd="0" destOrd="0" presId="urn:microsoft.com/office/officeart/2005/8/layout/orgChart1"/>
    <dgm:cxn modelId="{7A9D8E30-607A-4691-8C27-DC90F0BC9C21}" type="presParOf" srcId="{C9361E88-ED69-412F-80C9-92C8D0C474C6}" destId="{40AD8216-ACA2-406F-88CC-896DAA78EC07}" srcOrd="0" destOrd="0" presId="urn:microsoft.com/office/officeart/2005/8/layout/orgChart1"/>
    <dgm:cxn modelId="{EC18D6FB-DBE1-435D-B654-0575571E47E8}" type="presParOf" srcId="{C9361E88-ED69-412F-80C9-92C8D0C474C6}" destId="{382C1C78-5A8A-44BB-8D01-B33891A17793}" srcOrd="1" destOrd="0" presId="urn:microsoft.com/office/officeart/2005/8/layout/orgChart1"/>
    <dgm:cxn modelId="{D724C7ED-A04E-42BA-ABD4-9F509050E8FF}" type="presParOf" srcId="{A0285CD9-28AF-4906-9B27-059F10E302CA}" destId="{CBB00C4C-AAC6-4389-A54A-B725EEF80D84}" srcOrd="1" destOrd="0" presId="urn:microsoft.com/office/officeart/2005/8/layout/orgChart1"/>
    <dgm:cxn modelId="{F4B3BB42-1950-4BF2-9F48-17C895FFA07F}" type="presParOf" srcId="{CBB00C4C-AAC6-4389-A54A-B725EEF80D84}" destId="{9A2A6591-FE83-4A64-8374-4FED5C08AB7E}" srcOrd="0" destOrd="0" presId="urn:microsoft.com/office/officeart/2005/8/layout/orgChart1"/>
    <dgm:cxn modelId="{D15A895E-D2C7-4479-AA52-80CA1DB17509}" type="presParOf" srcId="{CBB00C4C-AAC6-4389-A54A-B725EEF80D84}" destId="{BEE6B926-A824-4B25-954E-9C6ABC1E7D21}" srcOrd="1" destOrd="0" presId="urn:microsoft.com/office/officeart/2005/8/layout/orgChart1"/>
    <dgm:cxn modelId="{A03501F0-E828-4473-A1A9-576A84E1E424}" type="presParOf" srcId="{BEE6B926-A824-4B25-954E-9C6ABC1E7D21}" destId="{993036C6-D659-473E-80ED-22FB4EFDBE47}" srcOrd="0" destOrd="0" presId="urn:microsoft.com/office/officeart/2005/8/layout/orgChart1"/>
    <dgm:cxn modelId="{430115EF-A659-4985-AD5C-0CC33CDD84D9}" type="presParOf" srcId="{993036C6-D659-473E-80ED-22FB4EFDBE47}" destId="{3C4FD891-3F7A-4F51-A88E-82ACFDF6EFB7}" srcOrd="0" destOrd="0" presId="urn:microsoft.com/office/officeart/2005/8/layout/orgChart1"/>
    <dgm:cxn modelId="{63D92628-C388-48DE-AD00-D0D11D3BA89B}" type="presParOf" srcId="{993036C6-D659-473E-80ED-22FB4EFDBE47}" destId="{811EA185-5D73-497E-AD06-3DDD25381D46}" srcOrd="1" destOrd="0" presId="urn:microsoft.com/office/officeart/2005/8/layout/orgChart1"/>
    <dgm:cxn modelId="{C4E1456F-23F2-4BBB-96AA-9EEB5AB4F829}" type="presParOf" srcId="{BEE6B926-A824-4B25-954E-9C6ABC1E7D21}" destId="{6E030837-DAB2-4F47-A2CE-A2533B29EEC3}" srcOrd="1" destOrd="0" presId="urn:microsoft.com/office/officeart/2005/8/layout/orgChart1"/>
    <dgm:cxn modelId="{1C04FEC9-D129-41F0-9250-4EEEFD974743}" type="presParOf" srcId="{BEE6B926-A824-4B25-954E-9C6ABC1E7D21}" destId="{03F5599E-DB09-4F02-9882-3972C523F928}" srcOrd="2" destOrd="0" presId="urn:microsoft.com/office/officeart/2005/8/layout/orgChart1"/>
    <dgm:cxn modelId="{CB8AED3A-A395-431F-9178-D83175E8D3BE}" type="presParOf" srcId="{A0285CD9-28AF-4906-9B27-059F10E302CA}" destId="{EDE1296E-2686-4307-9F77-F0FE39C3257F}" srcOrd="2" destOrd="0" presId="urn:microsoft.com/office/officeart/2005/8/layout/orgChart1"/>
    <dgm:cxn modelId="{C6BC4AF0-819B-46C7-BF51-2F277638874D}" type="presParOf" srcId="{3B2917DA-94D4-4F9D-9502-A9B959B340AD}" destId="{F2272ECE-1431-47BE-A015-3D6C4E604CA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 16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Rostliny-opakování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6591-FE83-4A64-8374-4FED5C08AB7E}">
      <dsp:nvSpPr>
        <dsp:cNvPr id="0" name=""/>
        <dsp:cNvSpPr/>
      </dsp:nvSpPr>
      <dsp:spPr>
        <a:xfrm>
          <a:off x="4944191" y="2583980"/>
          <a:ext cx="186881" cy="4703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0356"/>
              </a:lnTo>
              <a:lnTo>
                <a:pt x="186881" y="47035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DF3B93-E264-4F26-8CD3-30B79BD64C75}">
      <dsp:nvSpPr>
        <dsp:cNvPr id="0" name=""/>
        <dsp:cNvSpPr/>
      </dsp:nvSpPr>
      <dsp:spPr>
        <a:xfrm>
          <a:off x="4032026" y="1503859"/>
          <a:ext cx="1296141" cy="6001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9356"/>
              </a:lnTo>
              <a:lnTo>
                <a:pt x="1296141" y="499356"/>
              </a:lnTo>
              <a:lnTo>
                <a:pt x="1296141" y="60015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85C3B6-8576-48DE-80CB-9E4ECCE7D0C3}">
      <dsp:nvSpPr>
        <dsp:cNvPr id="0" name=""/>
        <dsp:cNvSpPr/>
      </dsp:nvSpPr>
      <dsp:spPr>
        <a:xfrm>
          <a:off x="3720054" y="2583980"/>
          <a:ext cx="249488" cy="4703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0356"/>
              </a:lnTo>
              <a:lnTo>
                <a:pt x="249488" y="47035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DE7C50-76BC-4DFB-A7FF-1A7E51477EFF}">
      <dsp:nvSpPr>
        <dsp:cNvPr id="0" name=""/>
        <dsp:cNvSpPr/>
      </dsp:nvSpPr>
      <dsp:spPr>
        <a:xfrm>
          <a:off x="3986306" y="1503859"/>
          <a:ext cx="91440" cy="60015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9356"/>
              </a:lnTo>
              <a:lnTo>
                <a:pt x="117725" y="499356"/>
              </a:lnTo>
              <a:lnTo>
                <a:pt x="117725" y="60015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7CC6A-FEF7-497B-887F-8EE93BDEFE5C}">
      <dsp:nvSpPr>
        <dsp:cNvPr id="0" name=""/>
        <dsp:cNvSpPr/>
      </dsp:nvSpPr>
      <dsp:spPr>
        <a:xfrm>
          <a:off x="2591864" y="927793"/>
          <a:ext cx="960190" cy="3360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080"/>
              </a:lnTo>
              <a:lnTo>
                <a:pt x="960190" y="33608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41688A-EA2B-4EC0-BA8A-7B13832EF464}">
      <dsp:nvSpPr>
        <dsp:cNvPr id="0" name=""/>
        <dsp:cNvSpPr/>
      </dsp:nvSpPr>
      <dsp:spPr>
        <a:xfrm>
          <a:off x="2424038" y="2612764"/>
          <a:ext cx="143991" cy="441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573"/>
              </a:lnTo>
              <a:lnTo>
                <a:pt x="143991" y="4415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A1B133-A718-49DE-9F2E-A99A3616436F}">
      <dsp:nvSpPr>
        <dsp:cNvPr id="0" name=""/>
        <dsp:cNvSpPr/>
      </dsp:nvSpPr>
      <dsp:spPr>
        <a:xfrm>
          <a:off x="1223717" y="1431849"/>
          <a:ext cx="1584296" cy="7009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0150"/>
              </a:lnTo>
              <a:lnTo>
                <a:pt x="1584296" y="600150"/>
              </a:lnTo>
              <a:lnTo>
                <a:pt x="1584296" y="7009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F0F8C0-4CB0-4BAC-B1D8-110DC186967C}">
      <dsp:nvSpPr>
        <dsp:cNvPr id="0" name=""/>
        <dsp:cNvSpPr/>
      </dsp:nvSpPr>
      <dsp:spPr>
        <a:xfrm>
          <a:off x="1262508" y="2612764"/>
          <a:ext cx="143991" cy="441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573"/>
              </a:lnTo>
              <a:lnTo>
                <a:pt x="143991" y="4415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4EFA15-87EF-4CC5-AC7E-C69C6960FF02}">
      <dsp:nvSpPr>
        <dsp:cNvPr id="0" name=""/>
        <dsp:cNvSpPr/>
      </dsp:nvSpPr>
      <dsp:spPr>
        <a:xfrm>
          <a:off x="1223717" y="1431849"/>
          <a:ext cx="422767" cy="7009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0150"/>
              </a:lnTo>
              <a:lnTo>
                <a:pt x="422767" y="600150"/>
              </a:lnTo>
              <a:lnTo>
                <a:pt x="422767" y="7009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BCEABA-9888-4B8B-B8B8-9925DCDB3722}">
      <dsp:nvSpPr>
        <dsp:cNvPr id="0" name=""/>
        <dsp:cNvSpPr/>
      </dsp:nvSpPr>
      <dsp:spPr>
        <a:xfrm>
          <a:off x="100979" y="2612764"/>
          <a:ext cx="143991" cy="441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573"/>
              </a:lnTo>
              <a:lnTo>
                <a:pt x="143991" y="4415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55F9AF-E52B-4665-A72E-0850FF8AD11F}">
      <dsp:nvSpPr>
        <dsp:cNvPr id="0" name=""/>
        <dsp:cNvSpPr/>
      </dsp:nvSpPr>
      <dsp:spPr>
        <a:xfrm>
          <a:off x="484956" y="1431849"/>
          <a:ext cx="738761" cy="700944"/>
        </a:xfrm>
        <a:custGeom>
          <a:avLst/>
          <a:gdLst/>
          <a:ahLst/>
          <a:cxnLst/>
          <a:rect l="0" t="0" r="0" b="0"/>
          <a:pathLst>
            <a:path>
              <a:moveTo>
                <a:pt x="738761" y="0"/>
              </a:moveTo>
              <a:lnTo>
                <a:pt x="738761" y="600150"/>
              </a:lnTo>
              <a:lnTo>
                <a:pt x="0" y="600150"/>
              </a:lnTo>
              <a:lnTo>
                <a:pt x="0" y="7009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BA613-22D6-416E-8964-5B33B6710146}">
      <dsp:nvSpPr>
        <dsp:cNvPr id="0" name=""/>
        <dsp:cNvSpPr/>
      </dsp:nvSpPr>
      <dsp:spPr>
        <a:xfrm>
          <a:off x="1703688" y="927793"/>
          <a:ext cx="888176" cy="264070"/>
        </a:xfrm>
        <a:custGeom>
          <a:avLst/>
          <a:gdLst/>
          <a:ahLst/>
          <a:cxnLst/>
          <a:rect l="0" t="0" r="0" b="0"/>
          <a:pathLst>
            <a:path>
              <a:moveTo>
                <a:pt x="888176" y="0"/>
              </a:moveTo>
              <a:lnTo>
                <a:pt x="888176" y="264070"/>
              </a:lnTo>
              <a:lnTo>
                <a:pt x="0" y="26407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807331-A3F2-43C4-835F-B31A7CB7E3F9}">
      <dsp:nvSpPr>
        <dsp:cNvPr id="0" name=""/>
        <dsp:cNvSpPr/>
      </dsp:nvSpPr>
      <dsp:spPr>
        <a:xfrm>
          <a:off x="2111893" y="44782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ROSTLINA</a:t>
          </a:r>
          <a:endParaRPr lang="cs-CZ" sz="1800" kern="1200" dirty="0"/>
        </a:p>
      </dsp:txBody>
      <dsp:txXfrm>
        <a:off x="2111893" y="447823"/>
        <a:ext cx="959941" cy="479970"/>
      </dsp:txXfrm>
    </dsp:sp>
    <dsp:sp modelId="{5CFDDDBD-6DD9-465C-A66F-54BB5355B81B}">
      <dsp:nvSpPr>
        <dsp:cNvPr id="0" name=""/>
        <dsp:cNvSpPr/>
      </dsp:nvSpPr>
      <dsp:spPr>
        <a:xfrm>
          <a:off x="743747" y="951878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BYLINA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743747" y="951878"/>
        <a:ext cx="959941" cy="479970"/>
      </dsp:txXfrm>
    </dsp:sp>
    <dsp:sp modelId="{E2A0D992-EF82-4572-BF1E-9EA4C6DE7291}">
      <dsp:nvSpPr>
        <dsp:cNvPr id="0" name=""/>
        <dsp:cNvSpPr/>
      </dsp:nvSpPr>
      <dsp:spPr>
        <a:xfrm>
          <a:off x="4985" y="213279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stéblo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4985" y="2132793"/>
        <a:ext cx="959941" cy="479970"/>
      </dsp:txXfrm>
    </dsp:sp>
    <dsp:sp modelId="{A21C7DAF-605B-42EF-AF06-B04DD3042E75}">
      <dsp:nvSpPr>
        <dsp:cNvPr id="0" name=""/>
        <dsp:cNvSpPr/>
      </dsp:nvSpPr>
      <dsp:spPr>
        <a:xfrm>
          <a:off x="244971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44971" y="2814352"/>
        <a:ext cx="959941" cy="479970"/>
      </dsp:txXfrm>
    </dsp:sp>
    <dsp:sp modelId="{C110F333-461B-4E6C-9C8F-D56CF64BF8E1}">
      <dsp:nvSpPr>
        <dsp:cNvPr id="0" name=""/>
        <dsp:cNvSpPr/>
      </dsp:nvSpPr>
      <dsp:spPr>
        <a:xfrm>
          <a:off x="1166514" y="213279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lodyha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1166514" y="2132793"/>
        <a:ext cx="959941" cy="479970"/>
      </dsp:txXfrm>
    </dsp:sp>
    <dsp:sp modelId="{D0FBCEB2-A1A9-4D02-99C4-216915480490}">
      <dsp:nvSpPr>
        <dsp:cNvPr id="0" name=""/>
        <dsp:cNvSpPr/>
      </dsp:nvSpPr>
      <dsp:spPr>
        <a:xfrm>
          <a:off x="1406500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1406500" y="2814352"/>
        <a:ext cx="959941" cy="479970"/>
      </dsp:txXfrm>
    </dsp:sp>
    <dsp:sp modelId="{341214EB-D4BC-4776-B8EB-4BE5F3EEC016}">
      <dsp:nvSpPr>
        <dsp:cNvPr id="0" name=""/>
        <dsp:cNvSpPr/>
      </dsp:nvSpPr>
      <dsp:spPr>
        <a:xfrm>
          <a:off x="2328043" y="213279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FF0000"/>
              </a:solidFill>
            </a:rPr>
            <a:t>stvol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328043" y="2132793"/>
        <a:ext cx="959941" cy="479970"/>
      </dsp:txXfrm>
    </dsp:sp>
    <dsp:sp modelId="{3332CFD8-51C1-4356-A3E0-B1441541D627}">
      <dsp:nvSpPr>
        <dsp:cNvPr id="0" name=""/>
        <dsp:cNvSpPr/>
      </dsp:nvSpPr>
      <dsp:spPr>
        <a:xfrm>
          <a:off x="2568029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568029" y="2814352"/>
        <a:ext cx="959941" cy="479970"/>
      </dsp:txXfrm>
    </dsp:sp>
    <dsp:sp modelId="{9B93A9C9-12D7-4CE1-A591-8DF948A30F9C}">
      <dsp:nvSpPr>
        <dsp:cNvPr id="0" name=""/>
        <dsp:cNvSpPr/>
      </dsp:nvSpPr>
      <dsp:spPr>
        <a:xfrm>
          <a:off x="3552055" y="1023888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92D050"/>
              </a:solidFill>
            </a:rPr>
            <a:t>DŘEVINA</a:t>
          </a:r>
          <a:endParaRPr lang="cs-CZ" sz="1800" kern="1200" dirty="0">
            <a:solidFill>
              <a:srgbClr val="92D050"/>
            </a:solidFill>
          </a:endParaRPr>
        </a:p>
      </dsp:txBody>
      <dsp:txXfrm>
        <a:off x="3552055" y="1023888"/>
        <a:ext cx="959941" cy="479970"/>
      </dsp:txXfrm>
    </dsp:sp>
    <dsp:sp modelId="{0D02778A-4773-449D-BCCB-4A418F9525A8}">
      <dsp:nvSpPr>
        <dsp:cNvPr id="0" name=""/>
        <dsp:cNvSpPr/>
      </dsp:nvSpPr>
      <dsp:spPr>
        <a:xfrm>
          <a:off x="3624060" y="2104010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92D050"/>
              </a:solidFill>
            </a:rPr>
            <a:t>strom</a:t>
          </a:r>
          <a:endParaRPr lang="cs-CZ" sz="1800" kern="1200" dirty="0">
            <a:solidFill>
              <a:srgbClr val="92D050"/>
            </a:solidFill>
          </a:endParaRPr>
        </a:p>
      </dsp:txBody>
      <dsp:txXfrm>
        <a:off x="3624060" y="2104010"/>
        <a:ext cx="959941" cy="479970"/>
      </dsp:txXfrm>
    </dsp:sp>
    <dsp:sp modelId="{DCE85504-7808-4193-9084-D25F10B1FAA7}">
      <dsp:nvSpPr>
        <dsp:cNvPr id="0" name=""/>
        <dsp:cNvSpPr/>
      </dsp:nvSpPr>
      <dsp:spPr>
        <a:xfrm>
          <a:off x="3969543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3969543" y="2814352"/>
        <a:ext cx="959941" cy="479970"/>
      </dsp:txXfrm>
    </dsp:sp>
    <dsp:sp modelId="{40AD8216-ACA2-406F-88CC-896DAA78EC07}">
      <dsp:nvSpPr>
        <dsp:cNvPr id="0" name=""/>
        <dsp:cNvSpPr/>
      </dsp:nvSpPr>
      <dsp:spPr>
        <a:xfrm>
          <a:off x="4848197" y="2104010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rgbClr val="92D050"/>
              </a:solidFill>
            </a:rPr>
            <a:t>keř</a:t>
          </a:r>
          <a:endParaRPr lang="cs-CZ" sz="1800" kern="1200" dirty="0">
            <a:solidFill>
              <a:srgbClr val="92D050"/>
            </a:solidFill>
          </a:endParaRPr>
        </a:p>
      </dsp:txBody>
      <dsp:txXfrm>
        <a:off x="4848197" y="2104010"/>
        <a:ext cx="959941" cy="479970"/>
      </dsp:txXfrm>
    </dsp:sp>
    <dsp:sp modelId="{3C4FD891-3F7A-4F51-A88E-82ACFDF6EFB7}">
      <dsp:nvSpPr>
        <dsp:cNvPr id="0" name=""/>
        <dsp:cNvSpPr/>
      </dsp:nvSpPr>
      <dsp:spPr>
        <a:xfrm>
          <a:off x="5131072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5131072" y="2814352"/>
        <a:ext cx="959941" cy="479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A6591-FE83-4A64-8374-4FED5C08AB7E}">
      <dsp:nvSpPr>
        <dsp:cNvPr id="0" name=""/>
        <dsp:cNvSpPr/>
      </dsp:nvSpPr>
      <dsp:spPr>
        <a:xfrm>
          <a:off x="4944191" y="2583980"/>
          <a:ext cx="186881" cy="4703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0356"/>
              </a:lnTo>
              <a:lnTo>
                <a:pt x="186881" y="47035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DF3B93-E264-4F26-8CD3-30B79BD64C75}">
      <dsp:nvSpPr>
        <dsp:cNvPr id="0" name=""/>
        <dsp:cNvSpPr/>
      </dsp:nvSpPr>
      <dsp:spPr>
        <a:xfrm>
          <a:off x="4032026" y="1503859"/>
          <a:ext cx="1296141" cy="6001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9356"/>
              </a:lnTo>
              <a:lnTo>
                <a:pt x="1296141" y="499356"/>
              </a:lnTo>
              <a:lnTo>
                <a:pt x="1296141" y="60015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85C3B6-8576-48DE-80CB-9E4ECCE7D0C3}">
      <dsp:nvSpPr>
        <dsp:cNvPr id="0" name=""/>
        <dsp:cNvSpPr/>
      </dsp:nvSpPr>
      <dsp:spPr>
        <a:xfrm>
          <a:off x="3720054" y="2583980"/>
          <a:ext cx="249488" cy="4703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0356"/>
              </a:lnTo>
              <a:lnTo>
                <a:pt x="249488" y="47035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DE7C50-76BC-4DFB-A7FF-1A7E51477EFF}">
      <dsp:nvSpPr>
        <dsp:cNvPr id="0" name=""/>
        <dsp:cNvSpPr/>
      </dsp:nvSpPr>
      <dsp:spPr>
        <a:xfrm>
          <a:off x="3986306" y="1503859"/>
          <a:ext cx="91440" cy="60015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9356"/>
              </a:lnTo>
              <a:lnTo>
                <a:pt x="117725" y="499356"/>
              </a:lnTo>
              <a:lnTo>
                <a:pt x="117725" y="60015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7CC6A-FEF7-497B-887F-8EE93BDEFE5C}">
      <dsp:nvSpPr>
        <dsp:cNvPr id="0" name=""/>
        <dsp:cNvSpPr/>
      </dsp:nvSpPr>
      <dsp:spPr>
        <a:xfrm>
          <a:off x="2591864" y="927793"/>
          <a:ext cx="960190" cy="3360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080"/>
              </a:lnTo>
              <a:lnTo>
                <a:pt x="960190" y="33608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41688A-EA2B-4EC0-BA8A-7B13832EF464}">
      <dsp:nvSpPr>
        <dsp:cNvPr id="0" name=""/>
        <dsp:cNvSpPr/>
      </dsp:nvSpPr>
      <dsp:spPr>
        <a:xfrm>
          <a:off x="2424038" y="2612764"/>
          <a:ext cx="143991" cy="441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573"/>
              </a:lnTo>
              <a:lnTo>
                <a:pt x="143991" y="4415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A1B133-A718-49DE-9F2E-A99A3616436F}">
      <dsp:nvSpPr>
        <dsp:cNvPr id="0" name=""/>
        <dsp:cNvSpPr/>
      </dsp:nvSpPr>
      <dsp:spPr>
        <a:xfrm>
          <a:off x="1223717" y="1431849"/>
          <a:ext cx="1584296" cy="7009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0150"/>
              </a:lnTo>
              <a:lnTo>
                <a:pt x="1584296" y="600150"/>
              </a:lnTo>
              <a:lnTo>
                <a:pt x="1584296" y="7009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F0F8C0-4CB0-4BAC-B1D8-110DC186967C}">
      <dsp:nvSpPr>
        <dsp:cNvPr id="0" name=""/>
        <dsp:cNvSpPr/>
      </dsp:nvSpPr>
      <dsp:spPr>
        <a:xfrm>
          <a:off x="1262508" y="2612764"/>
          <a:ext cx="143991" cy="441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573"/>
              </a:lnTo>
              <a:lnTo>
                <a:pt x="143991" y="4415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4EFA15-87EF-4CC5-AC7E-C69C6960FF02}">
      <dsp:nvSpPr>
        <dsp:cNvPr id="0" name=""/>
        <dsp:cNvSpPr/>
      </dsp:nvSpPr>
      <dsp:spPr>
        <a:xfrm>
          <a:off x="1223717" y="1431849"/>
          <a:ext cx="422767" cy="7009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00150"/>
              </a:lnTo>
              <a:lnTo>
                <a:pt x="422767" y="600150"/>
              </a:lnTo>
              <a:lnTo>
                <a:pt x="422767" y="7009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BCEABA-9888-4B8B-B8B8-9925DCDB3722}">
      <dsp:nvSpPr>
        <dsp:cNvPr id="0" name=""/>
        <dsp:cNvSpPr/>
      </dsp:nvSpPr>
      <dsp:spPr>
        <a:xfrm>
          <a:off x="100979" y="2612764"/>
          <a:ext cx="143991" cy="441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1573"/>
              </a:lnTo>
              <a:lnTo>
                <a:pt x="143991" y="4415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55F9AF-E52B-4665-A72E-0850FF8AD11F}">
      <dsp:nvSpPr>
        <dsp:cNvPr id="0" name=""/>
        <dsp:cNvSpPr/>
      </dsp:nvSpPr>
      <dsp:spPr>
        <a:xfrm>
          <a:off x="484956" y="1431849"/>
          <a:ext cx="738761" cy="700944"/>
        </a:xfrm>
        <a:custGeom>
          <a:avLst/>
          <a:gdLst/>
          <a:ahLst/>
          <a:cxnLst/>
          <a:rect l="0" t="0" r="0" b="0"/>
          <a:pathLst>
            <a:path>
              <a:moveTo>
                <a:pt x="738761" y="0"/>
              </a:moveTo>
              <a:lnTo>
                <a:pt x="738761" y="600150"/>
              </a:lnTo>
              <a:lnTo>
                <a:pt x="0" y="600150"/>
              </a:lnTo>
              <a:lnTo>
                <a:pt x="0" y="70094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BA613-22D6-416E-8964-5B33B6710146}">
      <dsp:nvSpPr>
        <dsp:cNvPr id="0" name=""/>
        <dsp:cNvSpPr/>
      </dsp:nvSpPr>
      <dsp:spPr>
        <a:xfrm>
          <a:off x="1703688" y="927793"/>
          <a:ext cx="888176" cy="264070"/>
        </a:xfrm>
        <a:custGeom>
          <a:avLst/>
          <a:gdLst/>
          <a:ahLst/>
          <a:cxnLst/>
          <a:rect l="0" t="0" r="0" b="0"/>
          <a:pathLst>
            <a:path>
              <a:moveTo>
                <a:pt x="888176" y="0"/>
              </a:moveTo>
              <a:lnTo>
                <a:pt x="888176" y="264070"/>
              </a:lnTo>
              <a:lnTo>
                <a:pt x="0" y="26407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807331-A3F2-43C4-835F-B31A7CB7E3F9}">
      <dsp:nvSpPr>
        <dsp:cNvPr id="0" name=""/>
        <dsp:cNvSpPr/>
      </dsp:nvSpPr>
      <dsp:spPr>
        <a:xfrm>
          <a:off x="2111893" y="44782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ROSTLINA</a:t>
          </a:r>
          <a:endParaRPr lang="cs-CZ" sz="1300" kern="1200" dirty="0"/>
        </a:p>
      </dsp:txBody>
      <dsp:txXfrm>
        <a:off x="2111893" y="447823"/>
        <a:ext cx="959941" cy="479970"/>
      </dsp:txXfrm>
    </dsp:sp>
    <dsp:sp modelId="{5CFDDDBD-6DD9-465C-A66F-54BB5355B81B}">
      <dsp:nvSpPr>
        <dsp:cNvPr id="0" name=""/>
        <dsp:cNvSpPr/>
      </dsp:nvSpPr>
      <dsp:spPr>
        <a:xfrm>
          <a:off x="743747" y="951878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FF0000"/>
              </a:solidFill>
            </a:rPr>
            <a:t>BYLINA</a:t>
          </a:r>
          <a:endParaRPr lang="cs-CZ" sz="1300" kern="1200" dirty="0">
            <a:solidFill>
              <a:srgbClr val="FF0000"/>
            </a:solidFill>
          </a:endParaRPr>
        </a:p>
      </dsp:txBody>
      <dsp:txXfrm>
        <a:off x="743747" y="951878"/>
        <a:ext cx="959941" cy="479970"/>
      </dsp:txXfrm>
    </dsp:sp>
    <dsp:sp modelId="{E2A0D992-EF82-4572-BF1E-9EA4C6DE7291}">
      <dsp:nvSpPr>
        <dsp:cNvPr id="0" name=""/>
        <dsp:cNvSpPr/>
      </dsp:nvSpPr>
      <dsp:spPr>
        <a:xfrm>
          <a:off x="4985" y="213279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FF0000"/>
              </a:solidFill>
            </a:rPr>
            <a:t>stéblo</a:t>
          </a:r>
          <a:endParaRPr lang="cs-CZ" sz="1300" kern="1200" dirty="0">
            <a:solidFill>
              <a:srgbClr val="FF0000"/>
            </a:solidFill>
          </a:endParaRPr>
        </a:p>
      </dsp:txBody>
      <dsp:txXfrm>
        <a:off x="4985" y="2132793"/>
        <a:ext cx="959941" cy="479970"/>
      </dsp:txXfrm>
    </dsp:sp>
    <dsp:sp modelId="{A21C7DAF-605B-42EF-AF06-B04DD3042E75}">
      <dsp:nvSpPr>
        <dsp:cNvPr id="0" name=""/>
        <dsp:cNvSpPr/>
      </dsp:nvSpPr>
      <dsp:spPr>
        <a:xfrm>
          <a:off x="244971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Lipnice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luční</a:t>
          </a:r>
          <a:endParaRPr lang="cs-CZ" sz="1300" kern="1200" dirty="0"/>
        </a:p>
      </dsp:txBody>
      <dsp:txXfrm>
        <a:off x="244971" y="2814352"/>
        <a:ext cx="959941" cy="479970"/>
      </dsp:txXfrm>
    </dsp:sp>
    <dsp:sp modelId="{C110F333-461B-4E6C-9C8F-D56CF64BF8E1}">
      <dsp:nvSpPr>
        <dsp:cNvPr id="0" name=""/>
        <dsp:cNvSpPr/>
      </dsp:nvSpPr>
      <dsp:spPr>
        <a:xfrm>
          <a:off x="1166514" y="213279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FF0000"/>
              </a:solidFill>
            </a:rPr>
            <a:t>lodyha</a:t>
          </a:r>
          <a:endParaRPr lang="cs-CZ" sz="1300" kern="1200" dirty="0">
            <a:solidFill>
              <a:srgbClr val="FF0000"/>
            </a:solidFill>
          </a:endParaRPr>
        </a:p>
      </dsp:txBody>
      <dsp:txXfrm>
        <a:off x="1166514" y="2132793"/>
        <a:ext cx="959941" cy="479970"/>
      </dsp:txXfrm>
    </dsp:sp>
    <dsp:sp modelId="{D0FBCEB2-A1A9-4D02-99C4-216915480490}">
      <dsp:nvSpPr>
        <dsp:cNvPr id="0" name=""/>
        <dsp:cNvSpPr/>
      </dsp:nvSpPr>
      <dsp:spPr>
        <a:xfrm>
          <a:off x="1406500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Divizna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velkokvětá</a:t>
          </a:r>
          <a:endParaRPr lang="cs-CZ" sz="1300" kern="1200" dirty="0"/>
        </a:p>
      </dsp:txBody>
      <dsp:txXfrm>
        <a:off x="1406500" y="2814352"/>
        <a:ext cx="959941" cy="479970"/>
      </dsp:txXfrm>
    </dsp:sp>
    <dsp:sp modelId="{341214EB-D4BC-4776-B8EB-4BE5F3EEC016}">
      <dsp:nvSpPr>
        <dsp:cNvPr id="0" name=""/>
        <dsp:cNvSpPr/>
      </dsp:nvSpPr>
      <dsp:spPr>
        <a:xfrm>
          <a:off x="2328043" y="2132793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FF0000"/>
              </a:solidFill>
            </a:rPr>
            <a:t>stvol</a:t>
          </a:r>
          <a:endParaRPr lang="cs-CZ" sz="1300" kern="1200" dirty="0">
            <a:solidFill>
              <a:srgbClr val="FF0000"/>
            </a:solidFill>
          </a:endParaRPr>
        </a:p>
      </dsp:txBody>
      <dsp:txXfrm>
        <a:off x="2328043" y="2132793"/>
        <a:ext cx="959941" cy="479970"/>
      </dsp:txXfrm>
    </dsp:sp>
    <dsp:sp modelId="{3332CFD8-51C1-4356-A3E0-B1441541D627}">
      <dsp:nvSpPr>
        <dsp:cNvPr id="0" name=""/>
        <dsp:cNvSpPr/>
      </dsp:nvSpPr>
      <dsp:spPr>
        <a:xfrm>
          <a:off x="2568029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Smetanka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lékařská</a:t>
          </a:r>
          <a:endParaRPr lang="cs-CZ" sz="1300" kern="1200" dirty="0"/>
        </a:p>
      </dsp:txBody>
      <dsp:txXfrm>
        <a:off x="2568029" y="2814352"/>
        <a:ext cx="959941" cy="479970"/>
      </dsp:txXfrm>
    </dsp:sp>
    <dsp:sp modelId="{9B93A9C9-12D7-4CE1-A591-8DF948A30F9C}">
      <dsp:nvSpPr>
        <dsp:cNvPr id="0" name=""/>
        <dsp:cNvSpPr/>
      </dsp:nvSpPr>
      <dsp:spPr>
        <a:xfrm>
          <a:off x="3552055" y="1023888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92D050"/>
              </a:solidFill>
            </a:rPr>
            <a:t>DŘEVINA</a:t>
          </a:r>
          <a:endParaRPr lang="cs-CZ" sz="1300" kern="1200" dirty="0">
            <a:solidFill>
              <a:srgbClr val="92D050"/>
            </a:solidFill>
          </a:endParaRPr>
        </a:p>
      </dsp:txBody>
      <dsp:txXfrm>
        <a:off x="3552055" y="1023888"/>
        <a:ext cx="959941" cy="479970"/>
      </dsp:txXfrm>
    </dsp:sp>
    <dsp:sp modelId="{0D02778A-4773-449D-BCCB-4A418F9525A8}">
      <dsp:nvSpPr>
        <dsp:cNvPr id="0" name=""/>
        <dsp:cNvSpPr/>
      </dsp:nvSpPr>
      <dsp:spPr>
        <a:xfrm>
          <a:off x="3624060" y="2104010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92D050"/>
              </a:solidFill>
            </a:rPr>
            <a:t>strom</a:t>
          </a:r>
          <a:endParaRPr lang="cs-CZ" sz="1300" kern="1200" dirty="0">
            <a:solidFill>
              <a:srgbClr val="92D050"/>
            </a:solidFill>
          </a:endParaRPr>
        </a:p>
      </dsp:txBody>
      <dsp:txXfrm>
        <a:off x="3624060" y="2104010"/>
        <a:ext cx="959941" cy="479970"/>
      </dsp:txXfrm>
    </dsp:sp>
    <dsp:sp modelId="{DCE85504-7808-4193-9084-D25F10B1FAA7}">
      <dsp:nvSpPr>
        <dsp:cNvPr id="0" name=""/>
        <dsp:cNvSpPr/>
      </dsp:nvSpPr>
      <dsp:spPr>
        <a:xfrm>
          <a:off x="3969543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Lípa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srdčitá</a:t>
          </a:r>
          <a:endParaRPr lang="cs-CZ" sz="1300" kern="1200" dirty="0"/>
        </a:p>
      </dsp:txBody>
      <dsp:txXfrm>
        <a:off x="3969543" y="2814352"/>
        <a:ext cx="959941" cy="479970"/>
      </dsp:txXfrm>
    </dsp:sp>
    <dsp:sp modelId="{40AD8216-ACA2-406F-88CC-896DAA78EC07}">
      <dsp:nvSpPr>
        <dsp:cNvPr id="0" name=""/>
        <dsp:cNvSpPr/>
      </dsp:nvSpPr>
      <dsp:spPr>
        <a:xfrm>
          <a:off x="4848197" y="2104010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>
              <a:solidFill>
                <a:srgbClr val="92D050"/>
              </a:solidFill>
            </a:rPr>
            <a:t>keř</a:t>
          </a:r>
          <a:endParaRPr lang="cs-CZ" sz="1300" kern="1200" dirty="0">
            <a:solidFill>
              <a:srgbClr val="92D050"/>
            </a:solidFill>
          </a:endParaRPr>
        </a:p>
      </dsp:txBody>
      <dsp:txXfrm>
        <a:off x="4848197" y="2104010"/>
        <a:ext cx="959941" cy="479970"/>
      </dsp:txXfrm>
    </dsp:sp>
    <dsp:sp modelId="{3C4FD891-3F7A-4F51-A88E-82ACFDF6EFB7}">
      <dsp:nvSpPr>
        <dsp:cNvPr id="0" name=""/>
        <dsp:cNvSpPr/>
      </dsp:nvSpPr>
      <dsp:spPr>
        <a:xfrm>
          <a:off x="5131072" y="2814352"/>
          <a:ext cx="959941" cy="4799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Růže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 šípková</a:t>
          </a:r>
          <a:endParaRPr lang="cs-CZ" sz="1300" kern="1200" dirty="0"/>
        </a:p>
      </dsp:txBody>
      <dsp:txXfrm>
        <a:off x="5131072" y="2814352"/>
        <a:ext cx="959941" cy="479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9139E-6E23-4A97-BEDC-1CBEB3A99921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171056-B5A1-43C9-BE87-CC732CACA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06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4992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694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7437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3471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94007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8446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981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453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7749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956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917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644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272864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na zábavných úlohách zopakují část učiva o rostlinách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74320" lvl="0" indent="-274320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cs-CZ" sz="1800" dirty="0" smtClean="0">
                <a:solidFill>
                  <a:prstClr val="black"/>
                </a:solidFill>
                <a:latin typeface="Georgia"/>
              </a:rPr>
              <a:t>Přírodověda </a:t>
            </a:r>
            <a:r>
              <a:rPr lang="cs-CZ" sz="1800" dirty="0">
                <a:solidFill>
                  <a:prstClr val="black"/>
                </a:solidFill>
                <a:latin typeface="Georgia"/>
              </a:rPr>
              <a:t>4.ročník,pracovní sešit,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  <a:latin typeface="Georgia"/>
              </a:rPr>
              <a:t>Prodos</a:t>
            </a:r>
            <a:r>
              <a:rPr lang="cs-CZ" sz="1800" dirty="0">
                <a:solidFill>
                  <a:prstClr val="black"/>
                </a:solidFill>
                <a:latin typeface="Georgia"/>
              </a:rPr>
              <a:t>,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Olomouc 2008</a:t>
            </a:r>
          </a:p>
          <a:p>
            <a:pPr marL="274320" lvl="0" indent="-274320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Soubor námětů, úkolů a zajímavostí k přírodovědnému učivu pro 4. ročník,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 PaedDr. Hana </a:t>
            </a:r>
            <a:r>
              <a:rPr lang="cs-CZ" sz="1800" dirty="0" err="1">
                <a:solidFill>
                  <a:prstClr val="black"/>
                </a:solidFill>
                <a:latin typeface="Georgia"/>
              </a:rPr>
              <a:t>Mühlhauserová</a:t>
            </a:r>
            <a:r>
              <a:rPr lang="cs-CZ" sz="1800" dirty="0">
                <a:solidFill>
                  <a:prstClr val="black"/>
                </a:solidFill>
                <a:latin typeface="Georgia"/>
              </a:rPr>
              <a:t>,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 Tiskárna Sládek,</a:t>
            </a:r>
          </a:p>
          <a:p>
            <a:pPr marL="0" lvl="0" indent="0">
              <a:buClr>
                <a:srgbClr val="D16349"/>
              </a:buClr>
              <a:buSzPct val="85000"/>
              <a:buNone/>
            </a:pPr>
            <a:r>
              <a:rPr lang="cs-CZ" sz="1800" dirty="0">
                <a:solidFill>
                  <a:prstClr val="black"/>
                </a:solidFill>
                <a:latin typeface="Georgia"/>
              </a:rPr>
              <a:t>     Znojmo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1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Zapiš do rámečků odpovídající název rostliny: (divizna velkokvětá, lipnice luční, růže šípková, smetanka lékařská, lípa srdčitá)</a:t>
            </a:r>
            <a:br>
              <a:rPr lang="cs-CZ" sz="2400" dirty="0" smtClean="0"/>
            </a:br>
            <a:endParaRPr lang="cs-CZ" sz="24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5251323"/>
              </p:ext>
            </p:extLst>
          </p:nvPr>
        </p:nvGraphicFramePr>
        <p:xfrm>
          <a:off x="1475656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761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Máš to správně ?</a:t>
            </a:r>
            <a:endParaRPr lang="cs-CZ" sz="24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55697932"/>
              </p:ext>
            </p:extLst>
          </p:nvPr>
        </p:nvGraphicFramePr>
        <p:xfrm>
          <a:off x="1475656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939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každé věty se vloudilo chybné slovo. </a:t>
            </a:r>
            <a:r>
              <a:rPr lang="cs-CZ" sz="2800" dirty="0"/>
              <a:t>N</a:t>
            </a:r>
            <a:r>
              <a:rPr lang="cs-CZ" sz="2800" dirty="0" smtClean="0"/>
              <a:t>ajdi je a písmeno v něm podtržené piš do tajenky: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7727"/>
            <a:ext cx="835209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Rajče jedlé je rostlina: jed</a:t>
            </a:r>
            <a:r>
              <a:rPr lang="cs-CZ" sz="2800" b="1" u="sng" dirty="0" smtClean="0">
                <a:solidFill>
                  <a:prstClr val="black"/>
                </a:solidFill>
              </a:rPr>
              <a:t>n</a:t>
            </a:r>
            <a:r>
              <a:rPr lang="cs-CZ" sz="2800" dirty="0" smtClean="0">
                <a:solidFill>
                  <a:prstClr val="black"/>
                </a:solidFill>
              </a:rPr>
              <a:t>oletá, vý</a:t>
            </a:r>
            <a:r>
              <a:rPr lang="cs-CZ" sz="2800" b="1" u="sng" dirty="0" smtClean="0">
                <a:solidFill>
                  <a:prstClr val="black"/>
                </a:solidFill>
              </a:rPr>
              <a:t>t</a:t>
            </a:r>
            <a:r>
              <a:rPr lang="cs-CZ" sz="2800" dirty="0" smtClean="0">
                <a:solidFill>
                  <a:prstClr val="black"/>
                </a:solidFill>
              </a:rPr>
              <a:t>rusná, ze</a:t>
            </a:r>
            <a:r>
              <a:rPr lang="cs-CZ" sz="2800" b="1" u="sng" dirty="0" smtClean="0">
                <a:solidFill>
                  <a:prstClr val="black"/>
                </a:solidFill>
              </a:rPr>
              <a:t>l</a:t>
            </a:r>
            <a:r>
              <a:rPr lang="cs-CZ" sz="2800" dirty="0" smtClean="0">
                <a:solidFill>
                  <a:prstClr val="black"/>
                </a:solidFill>
              </a:rPr>
              <a:t>enina.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Žito seté je rostlina: vyt</a:t>
            </a:r>
            <a:r>
              <a:rPr lang="cs-CZ" sz="2800" b="1" u="sng" dirty="0" smtClean="0">
                <a:solidFill>
                  <a:prstClr val="black"/>
                </a:solidFill>
              </a:rPr>
              <a:t>r</a:t>
            </a:r>
            <a:r>
              <a:rPr lang="cs-CZ" sz="2800" dirty="0" smtClean="0">
                <a:solidFill>
                  <a:prstClr val="black"/>
                </a:solidFill>
              </a:rPr>
              <a:t>valá, </a:t>
            </a:r>
            <a:r>
              <a:rPr lang="cs-CZ" sz="2800" b="1" u="sng" dirty="0" smtClean="0">
                <a:solidFill>
                  <a:prstClr val="black"/>
                </a:solidFill>
              </a:rPr>
              <a:t>s</a:t>
            </a:r>
            <a:r>
              <a:rPr lang="cs-CZ" sz="2800" dirty="0" smtClean="0">
                <a:solidFill>
                  <a:prstClr val="black"/>
                </a:solidFill>
              </a:rPr>
              <a:t>emenná, </a:t>
            </a:r>
            <a:r>
              <a:rPr lang="cs-CZ" sz="2800" b="1" u="sng" dirty="0" smtClean="0">
                <a:solidFill>
                  <a:prstClr val="black"/>
                </a:solidFill>
              </a:rPr>
              <a:t>o</a:t>
            </a:r>
            <a:r>
              <a:rPr lang="cs-CZ" sz="2800" dirty="0" smtClean="0">
                <a:solidFill>
                  <a:prstClr val="black"/>
                </a:solidFill>
              </a:rPr>
              <a:t>bilnina.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Lilek brambor je rostlina: je</a:t>
            </a:r>
            <a:r>
              <a:rPr lang="cs-CZ" sz="2800" b="1" u="sng" dirty="0" smtClean="0">
                <a:solidFill>
                  <a:prstClr val="black"/>
                </a:solidFill>
              </a:rPr>
              <a:t>d</a:t>
            </a:r>
            <a:r>
              <a:rPr lang="cs-CZ" sz="2800" dirty="0" smtClean="0">
                <a:solidFill>
                  <a:prstClr val="black"/>
                </a:solidFill>
              </a:rPr>
              <a:t>noletá, plan</a:t>
            </a:r>
            <a:r>
              <a:rPr lang="cs-CZ" sz="2800" b="1" u="sng" dirty="0" smtClean="0">
                <a:solidFill>
                  <a:prstClr val="black"/>
                </a:solidFill>
              </a:rPr>
              <a:t>á</a:t>
            </a:r>
            <a:r>
              <a:rPr lang="cs-CZ" sz="2800" dirty="0" smtClean="0">
                <a:solidFill>
                  <a:prstClr val="black"/>
                </a:solidFill>
              </a:rPr>
              <a:t>, se</a:t>
            </a:r>
            <a:r>
              <a:rPr lang="cs-CZ" sz="2800" b="1" u="sng" dirty="0" smtClean="0">
                <a:solidFill>
                  <a:prstClr val="black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enná.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Řepa cukrovka je rostlina: dv</a:t>
            </a:r>
            <a:r>
              <a:rPr lang="cs-CZ" sz="2800" b="1" u="sng" dirty="0" smtClean="0">
                <a:solidFill>
                  <a:prstClr val="black"/>
                </a:solidFill>
              </a:rPr>
              <a:t>o</a:t>
            </a:r>
            <a:r>
              <a:rPr lang="cs-CZ" sz="2800" dirty="0" smtClean="0">
                <a:solidFill>
                  <a:prstClr val="black"/>
                </a:solidFill>
              </a:rPr>
              <a:t>uletá, se</a:t>
            </a:r>
            <a:r>
              <a:rPr lang="cs-CZ" sz="2800" b="1" u="sng" dirty="0" smtClean="0">
                <a:solidFill>
                  <a:prstClr val="black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enná, léči</a:t>
            </a:r>
            <a:r>
              <a:rPr lang="cs-CZ" sz="2800" b="1" u="sng" dirty="0" smtClean="0">
                <a:solidFill>
                  <a:prstClr val="black"/>
                </a:solidFill>
              </a:rPr>
              <a:t>v</a:t>
            </a:r>
            <a:r>
              <a:rPr lang="cs-CZ" sz="2800" dirty="0" smtClean="0">
                <a:solidFill>
                  <a:prstClr val="black"/>
                </a:solidFill>
              </a:rPr>
              <a:t>á.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Slunečnice roční je rostlina: olej</a:t>
            </a:r>
            <a:r>
              <a:rPr lang="cs-CZ" sz="2800" b="1" u="sng" dirty="0" smtClean="0">
                <a:solidFill>
                  <a:prstClr val="black"/>
                </a:solidFill>
              </a:rPr>
              <a:t>n</a:t>
            </a:r>
            <a:r>
              <a:rPr lang="cs-CZ" sz="2800" dirty="0" smtClean="0">
                <a:solidFill>
                  <a:prstClr val="black"/>
                </a:solidFill>
              </a:rPr>
              <a:t>ina, v</a:t>
            </a:r>
            <a:r>
              <a:rPr lang="cs-CZ" sz="2800" b="1" u="sng" dirty="0" smtClean="0">
                <a:solidFill>
                  <a:prstClr val="black"/>
                </a:solidFill>
              </a:rPr>
              <a:t>y</a:t>
            </a:r>
            <a:r>
              <a:rPr lang="cs-CZ" sz="2800" dirty="0" smtClean="0">
                <a:solidFill>
                  <a:prstClr val="black"/>
                </a:solidFill>
              </a:rPr>
              <a:t>trvalá, </a:t>
            </a:r>
            <a:r>
              <a:rPr lang="cs-CZ" sz="2800" b="1" u="sng" dirty="0" smtClean="0">
                <a:solidFill>
                  <a:prstClr val="black"/>
                </a:solidFill>
              </a:rPr>
              <a:t>s</a:t>
            </a:r>
            <a:r>
              <a:rPr lang="cs-CZ" sz="2800" dirty="0" smtClean="0">
                <a:solidFill>
                  <a:prstClr val="black"/>
                </a:solidFill>
              </a:rPr>
              <a:t>emenná.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4653136"/>
            <a:ext cx="5449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Tajenka: obilniny řadíme podle stavby těla mezi kulturní:</a:t>
            </a:r>
            <a:endParaRPr lang="cs-CZ" dirty="0">
              <a:solidFill>
                <a:prstClr val="black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578470"/>
              </p:ext>
            </p:extLst>
          </p:nvPr>
        </p:nvGraphicFramePr>
        <p:xfrm>
          <a:off x="1115616" y="515719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313089"/>
              </p:ext>
            </p:extLst>
          </p:nvPr>
        </p:nvGraphicFramePr>
        <p:xfrm>
          <a:off x="1187624" y="515719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20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Vybarvi červeně názvy jedovatých rostlin, zeleně léčivé byliny.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575556" y="1592796"/>
            <a:ext cx="2124236" cy="1656184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250" y="1983698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25073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923" y="1826302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070" y="4440575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761" y="4342359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1775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3133" y="2186618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Mateřídouška</a:t>
            </a:r>
          </a:p>
          <a:p>
            <a:r>
              <a:rPr lang="cs-CZ" dirty="0" smtClean="0"/>
              <a:t>obecná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5205" y="2501907"/>
            <a:ext cx="1190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Kopřiva </a:t>
            </a:r>
          </a:p>
          <a:p>
            <a:r>
              <a:rPr lang="cs-CZ" dirty="0" smtClean="0"/>
              <a:t>dvoudomá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37911" y="2420888"/>
            <a:ext cx="10764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Rulík</a:t>
            </a:r>
          </a:p>
          <a:p>
            <a:r>
              <a:rPr lang="cs-CZ" dirty="0" smtClean="0"/>
              <a:t>zlomocný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896" y="4635619"/>
            <a:ext cx="946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Durman</a:t>
            </a:r>
          </a:p>
          <a:p>
            <a:r>
              <a:rPr lang="cs-CZ" dirty="0" smtClean="0"/>
              <a:t>obecný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4997" y="5042072"/>
            <a:ext cx="1160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Heřmánek</a:t>
            </a:r>
          </a:p>
          <a:p>
            <a:r>
              <a:rPr lang="cs-CZ" dirty="0" smtClean="0"/>
              <a:t>pravý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44295" y="4894669"/>
            <a:ext cx="993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Řebříček</a:t>
            </a:r>
          </a:p>
          <a:p>
            <a:r>
              <a:rPr lang="cs-CZ" dirty="0" smtClean="0"/>
              <a:t>obecný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07719" y="3395444"/>
            <a:ext cx="699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Blín </a:t>
            </a:r>
          </a:p>
          <a:p>
            <a:r>
              <a:rPr lang="cs-CZ" dirty="0" smtClean="0"/>
              <a:t>černý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420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Máš to správně?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575555" y="1592796"/>
            <a:ext cx="2108957" cy="1656184"/>
          </a:xfrm>
          <a:prstGeom prst="irregularSeal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40575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250" y="1805742"/>
            <a:ext cx="1970782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811" y="4440575"/>
            <a:ext cx="168275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buch 2 3"/>
          <p:cNvSpPr/>
          <p:nvPr/>
        </p:nvSpPr>
        <p:spPr>
          <a:xfrm>
            <a:off x="5710935" y="1963688"/>
            <a:ext cx="1691625" cy="1524804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68960"/>
            <a:ext cx="1712913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08606"/>
            <a:ext cx="1712913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2424" y="2145630"/>
            <a:ext cx="14793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Mateřídouška</a:t>
            </a:r>
          </a:p>
          <a:p>
            <a:r>
              <a:rPr lang="cs-CZ" dirty="0"/>
              <a:t>obecná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78894" y="2338419"/>
            <a:ext cx="14446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Kopřiva </a:t>
            </a:r>
          </a:p>
          <a:p>
            <a:r>
              <a:rPr lang="cs-CZ" dirty="0"/>
              <a:t>dvoudomá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36481" y="2420888"/>
            <a:ext cx="1076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Rulík</a:t>
            </a:r>
          </a:p>
          <a:p>
            <a:r>
              <a:rPr lang="cs-CZ" dirty="0"/>
              <a:t>zlomocný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5009" y="4601301"/>
            <a:ext cx="9460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Durman</a:t>
            </a:r>
          </a:p>
          <a:p>
            <a:r>
              <a:rPr lang="cs-CZ" dirty="0"/>
              <a:t>obecný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20759" y="4928394"/>
            <a:ext cx="11608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Heřmánek</a:t>
            </a:r>
          </a:p>
          <a:p>
            <a:r>
              <a:rPr lang="cs-CZ" dirty="0"/>
              <a:t>pravý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9581" y="4982512"/>
            <a:ext cx="9933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Řebříček</a:t>
            </a:r>
          </a:p>
          <a:p>
            <a:r>
              <a:rPr lang="cs-CZ" dirty="0"/>
              <a:t>obecný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8824" y="3543595"/>
            <a:ext cx="699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Blín </a:t>
            </a:r>
          </a:p>
          <a:p>
            <a:r>
              <a:rPr lang="cs-CZ" dirty="0"/>
              <a:t>černý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17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 každém obrázku je zašifrovaný název houby. Rozluštíš je?</a:t>
            </a:r>
            <a:endParaRPr lang="cs-CZ" sz="3600" dirty="0"/>
          </a:p>
        </p:txBody>
      </p:sp>
      <p:sp>
        <p:nvSpPr>
          <p:cNvPr id="3" name="Tětiva 2"/>
          <p:cNvSpPr/>
          <p:nvPr/>
        </p:nvSpPr>
        <p:spPr>
          <a:xfrm rot="6653929">
            <a:off x="888591" y="1689806"/>
            <a:ext cx="914400" cy="914400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709" y="4352484"/>
            <a:ext cx="9445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447" y="4293096"/>
            <a:ext cx="9445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509" y="3789233"/>
            <a:ext cx="9445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67294"/>
            <a:ext cx="9445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006" y="2402257"/>
            <a:ext cx="9445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67295"/>
            <a:ext cx="9445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117189" y="2280020"/>
            <a:ext cx="457201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80" y="3009055"/>
            <a:ext cx="4810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046" y="2687916"/>
            <a:ext cx="4810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483" y="4963021"/>
            <a:ext cx="4810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221" y="4907693"/>
            <a:ext cx="4810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586" y="4359275"/>
            <a:ext cx="4810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574" y="2706874"/>
            <a:ext cx="481013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0994" y="1871853"/>
            <a:ext cx="574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h a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 b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u l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i k 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51234" y="187185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3365" y="2167758"/>
            <a:ext cx="481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o</a:t>
            </a:r>
          </a:p>
          <a:p>
            <a:r>
              <a:rPr lang="cs-CZ" dirty="0" smtClean="0"/>
              <a:t>n p</a:t>
            </a:r>
          </a:p>
          <a:p>
            <a:r>
              <a:rPr lang="cs-CZ" dirty="0" smtClean="0"/>
              <a:t>m</a:t>
            </a:r>
          </a:p>
          <a:p>
            <a:r>
              <a:rPr lang="cs-CZ" dirty="0" smtClean="0"/>
              <a:t>ž</a:t>
            </a:r>
          </a:p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07780" y="2485090"/>
            <a:ext cx="50366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 z </a:t>
            </a:r>
          </a:p>
          <a:p>
            <a:r>
              <a:rPr lang="cs-CZ" dirty="0" smtClean="0"/>
              <a:t>l o</a:t>
            </a:r>
          </a:p>
          <a:p>
            <a:r>
              <a:rPr lang="cs-CZ" dirty="0" smtClean="0"/>
              <a:t>e</a:t>
            </a:r>
          </a:p>
          <a:p>
            <a:r>
              <a:rPr lang="cs-CZ" dirty="0" smtClean="0"/>
              <a:t>k</a:t>
            </a:r>
          </a:p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39306" y="2150850"/>
            <a:ext cx="30649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</a:p>
          <a:p>
            <a:r>
              <a:rPr lang="cs-CZ" dirty="0" smtClean="0"/>
              <a:t>l</a:t>
            </a:r>
          </a:p>
          <a:p>
            <a:r>
              <a:rPr lang="cs-CZ" dirty="0" smtClean="0"/>
              <a:t>b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e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92544" y="3886907"/>
            <a:ext cx="30649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</a:p>
          <a:p>
            <a:r>
              <a:rPr lang="cs-CZ" dirty="0" smtClean="0"/>
              <a:t>k</a:t>
            </a:r>
          </a:p>
          <a:p>
            <a:r>
              <a:rPr lang="cs-CZ" dirty="0" smtClean="0"/>
              <a:t>k</a:t>
            </a:r>
          </a:p>
          <a:p>
            <a:r>
              <a:rPr lang="cs-CZ" dirty="0" smtClean="0"/>
              <a:t>o</a:t>
            </a:r>
          </a:p>
          <a:p>
            <a:r>
              <a:rPr lang="cs-CZ" dirty="0" smtClean="0"/>
              <a:t>z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51870" y="4361175"/>
            <a:ext cx="3177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</a:p>
          <a:p>
            <a:r>
              <a:rPr lang="cs-CZ" dirty="0" smtClean="0"/>
              <a:t>b</a:t>
            </a:r>
          </a:p>
          <a:p>
            <a:r>
              <a:rPr lang="cs-CZ" dirty="0" smtClean="0"/>
              <a:t>a</a:t>
            </a:r>
          </a:p>
          <a:p>
            <a:r>
              <a:rPr lang="cs-CZ" dirty="0" smtClean="0"/>
              <a:t>a</a:t>
            </a:r>
          </a:p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95103" y="4405012"/>
            <a:ext cx="55015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 k</a:t>
            </a:r>
          </a:p>
          <a:p>
            <a:r>
              <a:rPr lang="cs-CZ" dirty="0" smtClean="0"/>
              <a:t>m e</a:t>
            </a:r>
          </a:p>
          <a:p>
            <a:r>
              <a:rPr lang="cs-CZ" dirty="0" smtClean="0"/>
              <a:t>n e</a:t>
            </a:r>
          </a:p>
          <a:p>
            <a:r>
              <a:rPr lang="cs-CZ" dirty="0" smtClean="0"/>
              <a:t>č</a:t>
            </a:r>
          </a:p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7" y="3293495"/>
            <a:ext cx="1110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holubinka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30837" y="3754863"/>
            <a:ext cx="985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žampion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76006" y="3993120"/>
            <a:ext cx="891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klouzek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38930" y="3754863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bedla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59671" y="5376799"/>
            <a:ext cx="702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kozák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77143" y="5845905"/>
            <a:ext cx="749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babka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4481" y="5908799"/>
            <a:ext cx="111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křemenáč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94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352</Words>
  <Application>Microsoft Office PowerPoint</Application>
  <PresentationFormat>Předvádění na obrazovce (4:3)</PresentationFormat>
  <Paragraphs>130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Administrativní</vt:lpstr>
      <vt:lpstr>Prezentace aplikace PowerPoint</vt:lpstr>
      <vt:lpstr>Anotace a citace</vt:lpstr>
      <vt:lpstr>Zapiš do rámečků odpovídající název rostliny: (divizna velkokvětá, lipnice luční, růže šípková, smetanka lékařská, lípa srdčitá) </vt:lpstr>
      <vt:lpstr>Máš to správně ?</vt:lpstr>
      <vt:lpstr>Do každé věty se vloudilo chybné slovo. Najdi je a písmeno v něm podtržené piš do tajenky:</vt:lpstr>
      <vt:lpstr>Vybarvi červeně názvy jedovatých rostlin, zeleně léčivé byliny.</vt:lpstr>
      <vt:lpstr>Máš to správně?</vt:lpstr>
      <vt:lpstr>V každém obrázku je zašifrovaný název houby. Rozluštíš 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6</cp:revision>
  <dcterms:created xsi:type="dcterms:W3CDTF">2012-11-24T16:29:19Z</dcterms:created>
  <dcterms:modified xsi:type="dcterms:W3CDTF">2013-07-27T07:50:30Z</dcterms:modified>
</cp:coreProperties>
</file>