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57" r:id="rId3"/>
    <p:sldId id="259" r:id="rId4"/>
    <p:sldId id="262" r:id="rId5"/>
    <p:sldId id="260" r:id="rId6"/>
    <p:sldId id="264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04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Kolmé úsečky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8AFFE8-48C1-4FBB-A6A5-D0FB07FE4739}" type="presOf" srcId="{B651F6E3-6281-48DB-9319-2AEAFDAE7572}" destId="{6BB5E863-4638-4E1D-BFDE-399D028AC4ED}" srcOrd="1" destOrd="0" presId="urn:microsoft.com/office/officeart/2005/8/layout/target3"/>
    <dgm:cxn modelId="{D80CFB77-15FB-4750-8FF1-B950C86C7647}" type="presOf" srcId="{B651F6E3-6281-48DB-9319-2AEAFDAE7572}" destId="{619D679B-A015-4ECF-8348-D1034C574F40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8757E9-7A87-4EB1-871D-6D4933521F0C}" type="presOf" srcId="{7D356FD4-5DBA-45B8-83F2-01640ED454D7}" destId="{F217DB88-03EE-4B14-A303-4F9D49C289A7}" srcOrd="0" destOrd="0" presId="urn:microsoft.com/office/officeart/2005/8/layout/target3"/>
    <dgm:cxn modelId="{E78456FC-0BD0-444D-B2BE-C0B687F0A7E6}" type="presOf" srcId="{D1B46980-6531-4606-95E6-44980827E919}" destId="{6140AFEC-043D-4C43-A2F9-D0F5331DF3A3}" srcOrd="0" destOrd="0" presId="urn:microsoft.com/office/officeart/2005/8/layout/target3"/>
    <dgm:cxn modelId="{6AE49C57-F08E-4697-A8EE-3B6BC51BD06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4A1783A-8787-4B9A-9839-5BA7541AE5B8}" type="presOf" srcId="{D1B46980-6531-4606-95E6-44980827E919}" destId="{2BE915AB-18AA-4053-B92C-3BFC9ED204BB}" srcOrd="1" destOrd="0" presId="urn:microsoft.com/office/officeart/2005/8/layout/target3"/>
    <dgm:cxn modelId="{DB5DE9E2-649A-4029-95E2-070B372FB931}" type="presOf" srcId="{4C35D32F-0EAB-4CD7-82EE-45574DC2A586}" destId="{8BEBB6EC-1DAA-4CAC-8A25-BC0FCBD5DBD5}" srcOrd="0" destOrd="0" presId="urn:microsoft.com/office/officeart/2005/8/layout/target3"/>
    <dgm:cxn modelId="{B94624AD-8AC1-4F31-BA7E-F35632F00328}" type="presOf" srcId="{D1D4F407-5343-4D3F-B5B9-D407B03CAEB4}" destId="{D005CE8C-CC26-4C3E-AC11-E15060ECD759}" srcOrd="0" destOrd="0" presId="urn:microsoft.com/office/officeart/2005/8/layout/target3"/>
    <dgm:cxn modelId="{5155B9BB-183F-4667-BA10-B18161A91B1F}" type="presOf" srcId="{4C35D32F-0EAB-4CD7-82EE-45574DC2A586}" destId="{890E4F0B-2866-4A3F-A3C7-2A14B1797930}" srcOrd="1" destOrd="0" presId="urn:microsoft.com/office/officeart/2005/8/layout/target3"/>
    <dgm:cxn modelId="{1725FB30-4C11-4BE9-B817-77537485DD31}" type="presOf" srcId="{7D356FD4-5DBA-45B8-83F2-01640ED454D7}" destId="{D0E8B8A9-76C8-445B-9727-5936C7A5778A}" srcOrd="1" destOrd="0" presId="urn:microsoft.com/office/officeart/2005/8/layout/target3"/>
    <dgm:cxn modelId="{977ADAC3-9AF1-43E6-9E3E-38F239A7ABF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A60624B-8BD0-4756-A7AF-58FC6123EEB1}" type="presParOf" srcId="{333A1088-737F-45CB-B68E-254E46348037}" destId="{F5ABB229-8D3B-4694-996A-96F23CF14429}" srcOrd="0" destOrd="0" presId="urn:microsoft.com/office/officeart/2005/8/layout/target3"/>
    <dgm:cxn modelId="{8091B4AA-3477-49A2-A5B3-D8B33DF1089F}" type="presParOf" srcId="{333A1088-737F-45CB-B68E-254E46348037}" destId="{F41139FD-01EE-4571-8B17-4FB00FC51163}" srcOrd="1" destOrd="0" presId="urn:microsoft.com/office/officeart/2005/8/layout/target3"/>
    <dgm:cxn modelId="{3E508267-8360-4150-929B-F4F05052F0B6}" type="presParOf" srcId="{333A1088-737F-45CB-B68E-254E46348037}" destId="{D005CE8C-CC26-4C3E-AC11-E15060ECD759}" srcOrd="2" destOrd="0" presId="urn:microsoft.com/office/officeart/2005/8/layout/target3"/>
    <dgm:cxn modelId="{2624C8C3-4DA4-4F2B-9450-1033A48A8E47}" type="presParOf" srcId="{333A1088-737F-45CB-B68E-254E46348037}" destId="{2C702D82-9B77-49B7-9568-BB8EB47C3372}" srcOrd="3" destOrd="0" presId="urn:microsoft.com/office/officeart/2005/8/layout/target3"/>
    <dgm:cxn modelId="{5E759728-4229-4B31-88AE-1829FBB24E3A}" type="presParOf" srcId="{333A1088-737F-45CB-B68E-254E46348037}" destId="{A52A0455-90FF-4808-ABD0-F02540D31D5A}" srcOrd="4" destOrd="0" presId="urn:microsoft.com/office/officeart/2005/8/layout/target3"/>
    <dgm:cxn modelId="{8894C179-690D-4B6A-85C5-E1F4DB6D5432}" type="presParOf" srcId="{333A1088-737F-45CB-B68E-254E46348037}" destId="{6140AFEC-043D-4C43-A2F9-D0F5331DF3A3}" srcOrd="5" destOrd="0" presId="urn:microsoft.com/office/officeart/2005/8/layout/target3"/>
    <dgm:cxn modelId="{B31502D8-CC89-4F8B-A671-FD72111AA449}" type="presParOf" srcId="{333A1088-737F-45CB-B68E-254E46348037}" destId="{9358AC05-5D7D-4327-9F80-1AD486AEA664}" srcOrd="6" destOrd="0" presId="urn:microsoft.com/office/officeart/2005/8/layout/target3"/>
    <dgm:cxn modelId="{D1185632-49D7-4E7E-A589-09D34F48ED5C}" type="presParOf" srcId="{333A1088-737F-45CB-B68E-254E46348037}" destId="{313FC574-E1CD-4FB4-B054-0B805CE0447D}" srcOrd="7" destOrd="0" presId="urn:microsoft.com/office/officeart/2005/8/layout/target3"/>
    <dgm:cxn modelId="{98A1966D-113A-4ED9-8A7C-3BCDDBCA29BA}" type="presParOf" srcId="{333A1088-737F-45CB-B68E-254E46348037}" destId="{619D679B-A015-4ECF-8348-D1034C574F40}" srcOrd="8" destOrd="0" presId="urn:microsoft.com/office/officeart/2005/8/layout/target3"/>
    <dgm:cxn modelId="{3E5EAE1F-CF53-43AC-9556-C6B69A18D7DA}" type="presParOf" srcId="{333A1088-737F-45CB-B68E-254E46348037}" destId="{5EADEC68-DC27-4179-998F-15CD834808A2}" srcOrd="9" destOrd="0" presId="urn:microsoft.com/office/officeart/2005/8/layout/target3"/>
    <dgm:cxn modelId="{C924FD2B-8F60-420F-A01C-617DB51731D9}" type="presParOf" srcId="{333A1088-737F-45CB-B68E-254E46348037}" destId="{B8578831-437F-4501-8ADE-AE2A1799C643}" srcOrd="10" destOrd="0" presId="urn:microsoft.com/office/officeart/2005/8/layout/target3"/>
    <dgm:cxn modelId="{9641F361-0E49-4358-A74D-C57166D65AF8}" type="presParOf" srcId="{333A1088-737F-45CB-B68E-254E46348037}" destId="{F217DB88-03EE-4B14-A303-4F9D49C289A7}" srcOrd="11" destOrd="0" presId="urn:microsoft.com/office/officeart/2005/8/layout/target3"/>
    <dgm:cxn modelId="{1F010CF2-FB78-4EBF-96F3-2C47E52B6182}" type="presParOf" srcId="{333A1088-737F-45CB-B68E-254E46348037}" destId="{76644BE8-9D7C-4C09-B250-3D10AF48CBB7}" srcOrd="12" destOrd="0" presId="urn:microsoft.com/office/officeart/2005/8/layout/target3"/>
    <dgm:cxn modelId="{E20848A6-79BE-4350-93F9-5378C96E8965}" type="presParOf" srcId="{333A1088-737F-45CB-B68E-254E46348037}" destId="{EE85B701-7295-41C0-BA7A-34D3756A2AE6}" srcOrd="13" destOrd="0" presId="urn:microsoft.com/office/officeart/2005/8/layout/target3"/>
    <dgm:cxn modelId="{04A3F7B8-8ED2-4FE6-9F8C-FAB10497D232}" type="presParOf" srcId="{333A1088-737F-45CB-B68E-254E46348037}" destId="{8BEBB6EC-1DAA-4CAC-8A25-BC0FCBD5DBD5}" srcOrd="14" destOrd="0" presId="urn:microsoft.com/office/officeart/2005/8/layout/target3"/>
    <dgm:cxn modelId="{933B7105-DDF5-4CF9-80A8-408860E8BD72}" type="presParOf" srcId="{333A1088-737F-45CB-B68E-254E46348037}" destId="{AED2198E-93D5-4001-81B4-73124B309672}" srcOrd="15" destOrd="0" presId="urn:microsoft.com/office/officeart/2005/8/layout/target3"/>
    <dgm:cxn modelId="{48A355A2-0050-45E7-9D9C-FB1CE5091B72}" type="presParOf" srcId="{333A1088-737F-45CB-B68E-254E46348037}" destId="{2BE915AB-18AA-4053-B92C-3BFC9ED204BB}" srcOrd="16" destOrd="0" presId="urn:microsoft.com/office/officeart/2005/8/layout/target3"/>
    <dgm:cxn modelId="{DAB3AD1C-1C46-4C94-9F64-C51349F85C3B}" type="presParOf" srcId="{333A1088-737F-45CB-B68E-254E46348037}" destId="{6BB5E863-4638-4E1D-BFDE-399D028AC4ED}" srcOrd="17" destOrd="0" presId="urn:microsoft.com/office/officeart/2005/8/layout/target3"/>
    <dgm:cxn modelId="{42A9540A-72DF-4652-9405-2DB62BE3A804}" type="presParOf" srcId="{333A1088-737F-45CB-B68E-254E46348037}" destId="{D0E8B8A9-76C8-445B-9727-5936C7A5778A}" srcOrd="18" destOrd="0" presId="urn:microsoft.com/office/officeart/2005/8/layout/target3"/>
    <dgm:cxn modelId="{B0034D3C-F316-4493-A5EB-31D5592676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04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Kolmé úsečky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5D229A-A7C1-46DA-B8F5-989F3AAEB023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D8E364-1D3E-44B8-AEB1-3C7BC464A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5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702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556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40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48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30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991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22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54531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35443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479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506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974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758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042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374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840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7227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8705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7138870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7812228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0469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487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173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484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4.picsearch.com/is?edNt6tF3_Mvfa8lDn-pcCfMt1ybE5WJZASA-cMFKDVw" TargetMode="External"/><Relationship Id="rId2" Type="http://schemas.openxmlformats.org/officeDocument/2006/relationships/hyperlink" Target="http://media3.picsearch.com/is?Z6rFimQQoBLPyleWlH4V91L-wX1D_4YAIZAWOTvIYWc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://media4.picsearch.com/is?TX8QK7H4vnBPyckhJ3hhDZ81ZFqtHAK_2lGmS1qeG3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456747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71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Žáci si zopakují učivo z 3. ročníku především na praktických příkladech</a:t>
            </a:r>
          </a:p>
          <a:p>
            <a:r>
              <a:rPr lang="cs-CZ" dirty="0" smtClean="0"/>
              <a:t>Obrázky lze vytisknout a žáci v nich mohou barevně zvýraznit kolmé přímky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Matematika pro 4. ročník ZŠ, 1.díl</a:t>
            </a:r>
          </a:p>
          <a:p>
            <a:pPr marL="0" indent="0">
              <a:buNone/>
            </a:pPr>
            <a:r>
              <a:rPr lang="cs-CZ" dirty="0" smtClean="0"/>
              <a:t>RNDr. Růžena Blažková, </a:t>
            </a:r>
            <a:r>
              <a:rPr lang="cs-CZ" dirty="0" err="1" smtClean="0"/>
              <a:t>CSc</a:t>
            </a:r>
            <a:r>
              <a:rPr lang="cs-CZ" dirty="0" smtClean="0"/>
              <a:t>; RNDr. Milena Vaňurová, </a:t>
            </a:r>
            <a:r>
              <a:rPr lang="cs-CZ" dirty="0" err="1" smtClean="0"/>
              <a:t>CSc</a:t>
            </a:r>
            <a:r>
              <a:rPr lang="cs-CZ" dirty="0" smtClean="0"/>
              <a:t>; RNDr. Květoslava Matoušková, </a:t>
            </a:r>
            <a:r>
              <a:rPr lang="cs-CZ" dirty="0" err="1" smtClean="0"/>
              <a:t>CSc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Naklad. Alter, Praha 2005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media3.picsearch.com/is?Z6rFimQQoBLPyleWlH4V91L-wX1D_4YAIZAWOTvIYWc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media4.picsearch.com/is?edNt6tF3_Mvfa8lDn-pcCfMt1ybE5WJZASA-cMFKDVw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media4.picsearch.com/is?TX8QK7H4vnBPyckhJ3hhDZ81ZFqtHAK_2lGmS1qeG3M</a:t>
            </a:r>
            <a:endParaRPr lang="cs-CZ" dirty="0" smtClean="0"/>
          </a:p>
          <a:p>
            <a:r>
              <a:rPr lang="cs-CZ" dirty="0"/>
              <a:t>http://media2.picsearch.com/is?Dk8eSqbO4oTRdysLCAkrPvZGYW0FQpfsVYOjm_NsGF4</a:t>
            </a:r>
          </a:p>
        </p:txBody>
      </p:sp>
    </p:spTree>
    <p:extLst>
      <p:ext uri="{BB962C8B-B14F-4D97-AF65-F5344CB8AC3E}">
        <p14:creationId xmlns:p14="http://schemas.microsoft.com/office/powerpoint/2010/main" val="165724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které z dvojic přímek jsou jen různoběžné a které jsou kolmé: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905125"/>
            <a:ext cx="121920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52875"/>
            <a:ext cx="1219200" cy="88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 flipV="1">
            <a:off x="827584" y="1916832"/>
            <a:ext cx="2520280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043608" y="2492896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44208" y="2492896"/>
            <a:ext cx="1008112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948264" y="2276872"/>
            <a:ext cx="1152128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347864" y="5013176"/>
            <a:ext cx="273630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716016" y="587727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36228" y="1750031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07951" y="2489929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16728" y="4478112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00392" y="4496225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3707904" y="558924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580112" y="501317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04048" y="573325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660232" y="573325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619255" y="536183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50959" y="47878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95944" y="602128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60232" y="597634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15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 obrázcích kolmé přímky: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61521"/>
            <a:ext cx="121920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08G8\AppData\Local\Microsoft\Windows\Temporary Internet Files\Content.IE5\FOUTO1Z5\MP900448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723" y="4221088"/>
            <a:ext cx="191923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T0GKULPU\MP9004021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172975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M48HX07Y\MP9004313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5598" y="1736616"/>
            <a:ext cx="2292723" cy="218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05718"/>
            <a:ext cx="1219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309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Zjisti, které </a:t>
            </a:r>
            <a:r>
              <a:rPr lang="cs-CZ" dirty="0" smtClean="0"/>
              <a:t>dvojice úseček </a:t>
            </a:r>
            <a:r>
              <a:rPr lang="cs-CZ" dirty="0" smtClean="0"/>
              <a:t>na obrázcích jsou </a:t>
            </a:r>
            <a:r>
              <a:rPr lang="cs-CZ" dirty="0" smtClean="0"/>
              <a:t>k sobě kolmé </a:t>
            </a:r>
            <a:r>
              <a:rPr lang="cs-CZ" dirty="0" smtClean="0"/>
              <a:t>a zapiš 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AB </a:t>
            </a:r>
            <a:r>
              <a:rPr lang="cs-CZ" dirty="0" smtClean="0"/>
              <a:t>a </a:t>
            </a:r>
            <a:r>
              <a:rPr lang="cs-CZ" dirty="0" smtClean="0"/>
              <a:t>BC</a:t>
            </a:r>
          </a:p>
          <a:p>
            <a:r>
              <a:rPr lang="cs-CZ" dirty="0" smtClean="0"/>
              <a:t>AB a </a:t>
            </a:r>
            <a:r>
              <a:rPr lang="cs-CZ" dirty="0" smtClean="0"/>
              <a:t>AD</a:t>
            </a:r>
          </a:p>
          <a:p>
            <a:r>
              <a:rPr lang="cs-CZ" dirty="0" smtClean="0"/>
              <a:t>AD </a:t>
            </a:r>
            <a:r>
              <a:rPr lang="cs-CZ" dirty="0" smtClean="0"/>
              <a:t>a DC</a:t>
            </a:r>
            <a:endParaRPr lang="cs-CZ" dirty="0" smtClean="0"/>
          </a:p>
          <a:p>
            <a:r>
              <a:rPr lang="cs-CZ" dirty="0" smtClean="0"/>
              <a:t>DC </a:t>
            </a:r>
            <a:r>
              <a:rPr lang="cs-CZ" dirty="0" smtClean="0"/>
              <a:t>a CB</a:t>
            </a:r>
            <a:endParaRPr lang="cs-CZ" dirty="0" smtClean="0"/>
          </a:p>
          <a:p>
            <a:r>
              <a:rPr lang="cs-CZ" dirty="0" smtClean="0"/>
              <a:t>AC </a:t>
            </a:r>
            <a:r>
              <a:rPr lang="cs-CZ" dirty="0" smtClean="0"/>
              <a:t>a BD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924944"/>
            <a:ext cx="2376264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2924944"/>
            <a:ext cx="290015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              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                                     B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547664" y="2924944"/>
            <a:ext cx="2376264" cy="2448272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547664" y="2924944"/>
            <a:ext cx="2376264" cy="2448272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577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Zjisti, které </a:t>
            </a:r>
            <a:r>
              <a:rPr lang="cs-CZ" dirty="0"/>
              <a:t>dvojice úseček na obrázcích jsou k sobě kolmé a zapiš 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KM </a:t>
            </a:r>
            <a:r>
              <a:rPr lang="cs-CZ" dirty="0" smtClean="0"/>
              <a:t>a LN</a:t>
            </a:r>
            <a:endParaRPr lang="cs-CZ" dirty="0"/>
          </a:p>
        </p:txBody>
      </p:sp>
      <p:sp>
        <p:nvSpPr>
          <p:cNvPr id="5" name="Kosoúhelník 4"/>
          <p:cNvSpPr/>
          <p:nvPr/>
        </p:nvSpPr>
        <p:spPr>
          <a:xfrm>
            <a:off x="1331640" y="3140968"/>
            <a:ext cx="2304256" cy="163448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763688" y="3140968"/>
            <a:ext cx="1440160" cy="163448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331640" y="3140968"/>
            <a:ext cx="2304256" cy="163448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331640" y="3140968"/>
            <a:ext cx="276069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                                   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                           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91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Zjisti, které </a:t>
            </a:r>
            <a:r>
              <a:rPr lang="cs-CZ" dirty="0"/>
              <a:t>dvojice úseček na obrázcích jsou k sobě kolmé a zapiš 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PT  </a:t>
            </a:r>
            <a:r>
              <a:rPr lang="cs-CZ" dirty="0" smtClean="0"/>
              <a:t>a  </a:t>
            </a:r>
            <a:r>
              <a:rPr lang="cs-CZ" dirty="0" smtClean="0"/>
              <a:t>RU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619672" y="3212976"/>
            <a:ext cx="194421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nice 6"/>
          <p:cNvCxnSpPr>
            <a:stCxn id="5" idx="1"/>
            <a:endCxn id="5" idx="5"/>
          </p:cNvCxnSpPr>
          <p:nvPr/>
        </p:nvCxnSpPr>
        <p:spPr>
          <a:xfrm>
            <a:off x="1904396" y="3487155"/>
            <a:ext cx="1374768" cy="132385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5" idx="3"/>
            <a:endCxn id="5" idx="7"/>
          </p:cNvCxnSpPr>
          <p:nvPr/>
        </p:nvCxnSpPr>
        <p:spPr>
          <a:xfrm flipV="1">
            <a:off x="1904396" y="3487155"/>
            <a:ext cx="1374768" cy="132385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403648" y="3356992"/>
            <a:ext cx="22990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                             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R                         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09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>Ve kterých písmenech velké tiskací abecedy najdeš kolmé úsečky?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924944"/>
            <a:ext cx="6335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/>
              <a:t>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39752" y="4077072"/>
            <a:ext cx="6335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F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4963" y="3072748"/>
            <a:ext cx="8050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H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38609" y="4077072"/>
            <a:ext cx="5790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L</a:t>
            </a:r>
            <a:endParaRPr lang="cs-CZ" sz="8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33367" y="3284984"/>
            <a:ext cx="6335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T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65540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244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1_Došky</vt:lpstr>
      <vt:lpstr>Prezentace aplikace PowerPoint</vt:lpstr>
      <vt:lpstr>Anotace a citace</vt:lpstr>
      <vt:lpstr>Urči, které z dvojic přímek jsou jen různoběžné a které jsou kolmé:</vt:lpstr>
      <vt:lpstr>Najdi v obrázcích kolmé přímky:</vt:lpstr>
      <vt:lpstr>Zjisti, které dvojice úseček na obrázcích jsou k sobě kolmé a zapiš je.</vt:lpstr>
      <vt:lpstr>Zjisti, které dvojice úseček na obrázcích jsou k sobě kolmé a zapiš je.</vt:lpstr>
      <vt:lpstr>Zjisti, které dvojice úseček na obrázcích jsou k sobě kolmé a zapiš je.</vt:lpstr>
      <vt:lpstr>Ve kterých písmenech velké tiskací abecedy najdeš kolmé úsečky?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5</cp:revision>
  <dcterms:created xsi:type="dcterms:W3CDTF">2013-01-04T06:16:29Z</dcterms:created>
  <dcterms:modified xsi:type="dcterms:W3CDTF">2013-03-16T17:41:51Z</dcterms:modified>
</cp:coreProperties>
</file>