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2"/>
  </p:notesMasterIdLst>
  <p:sldIdLst>
    <p:sldId id="257" r:id="rId3"/>
    <p:sldId id="258" r:id="rId4"/>
    <p:sldId id="259" r:id="rId5"/>
    <p:sldId id="260" r:id="rId6"/>
    <p:sldId id="262" r:id="rId7"/>
    <p:sldId id="263" r:id="rId8"/>
    <p:sldId id="261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05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Rýsování kolmic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986D7B0-9F98-4CDB-AD6D-05096EA3F385}" type="presOf" srcId="{4C35D32F-0EAB-4CD7-82EE-45574DC2A586}" destId="{8BEBB6EC-1DAA-4CAC-8A25-BC0FCBD5DBD5}" srcOrd="0" destOrd="0" presId="urn:microsoft.com/office/officeart/2005/8/layout/target3"/>
    <dgm:cxn modelId="{6A987D18-396A-411B-B1FE-DE9F462740F9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3539C25E-4A54-453D-8D27-1C9ECEBEE838}" type="presOf" srcId="{D1B46980-6531-4606-95E6-44980827E919}" destId="{2BE915AB-18AA-4053-B92C-3BFC9ED204BB}" srcOrd="1" destOrd="0" presId="urn:microsoft.com/office/officeart/2005/8/layout/target3"/>
    <dgm:cxn modelId="{5EA1B19C-1BB1-408B-AB06-290D50E7288D}" type="presOf" srcId="{B651F6E3-6281-48DB-9319-2AEAFDAE7572}" destId="{6BB5E863-4638-4E1D-BFDE-399D028AC4ED}" srcOrd="1" destOrd="0" presId="urn:microsoft.com/office/officeart/2005/8/layout/target3"/>
    <dgm:cxn modelId="{556010FB-9AE6-425B-8047-42AD2BBD724E}" type="presOf" srcId="{D1D4F407-5343-4D3F-B5B9-D407B03CAEB4}" destId="{D005CE8C-CC26-4C3E-AC11-E15060ECD759}" srcOrd="0" destOrd="0" presId="urn:microsoft.com/office/officeart/2005/8/layout/target3"/>
    <dgm:cxn modelId="{B787C357-DD3F-414C-8067-173E97ED91C9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A9E0B4B-57D6-4493-9CC2-CA8A2C72AD5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FBECBA6-0E6A-47D4-A0AA-C5951A64AEEA}" type="presOf" srcId="{4C35D32F-0EAB-4CD7-82EE-45574DC2A586}" destId="{890E4F0B-2866-4A3F-A3C7-2A14B1797930}" srcOrd="1" destOrd="0" presId="urn:microsoft.com/office/officeart/2005/8/layout/target3"/>
    <dgm:cxn modelId="{AC0ABCD4-71E8-4976-B5E1-B6CFB9F1AB28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185BCDD-7DE1-47DC-9790-434C80FAC8B3}" type="presOf" srcId="{7D356FD4-5DBA-45B8-83F2-01640ED454D7}" destId="{D0E8B8A9-76C8-445B-9727-5936C7A5778A}" srcOrd="1" destOrd="0" presId="urn:microsoft.com/office/officeart/2005/8/layout/target3"/>
    <dgm:cxn modelId="{C33BBD9A-FC1B-4E80-86CB-F6B688E8EF9F}" type="presOf" srcId="{7D356FD4-5DBA-45B8-83F2-01640ED454D7}" destId="{F217DB88-03EE-4B14-A303-4F9D49C289A7}" srcOrd="0" destOrd="0" presId="urn:microsoft.com/office/officeart/2005/8/layout/target3"/>
    <dgm:cxn modelId="{9D5081E7-D378-4FAD-9617-362DB5C72BBA}" type="presParOf" srcId="{333A1088-737F-45CB-B68E-254E46348037}" destId="{F5ABB229-8D3B-4694-996A-96F23CF14429}" srcOrd="0" destOrd="0" presId="urn:microsoft.com/office/officeart/2005/8/layout/target3"/>
    <dgm:cxn modelId="{E2A26C3D-5606-405D-AB5A-E973354A59AF}" type="presParOf" srcId="{333A1088-737F-45CB-B68E-254E46348037}" destId="{F41139FD-01EE-4571-8B17-4FB00FC51163}" srcOrd="1" destOrd="0" presId="urn:microsoft.com/office/officeart/2005/8/layout/target3"/>
    <dgm:cxn modelId="{492158D4-42BE-4CC0-8266-E5A41E485D9D}" type="presParOf" srcId="{333A1088-737F-45CB-B68E-254E46348037}" destId="{D005CE8C-CC26-4C3E-AC11-E15060ECD759}" srcOrd="2" destOrd="0" presId="urn:microsoft.com/office/officeart/2005/8/layout/target3"/>
    <dgm:cxn modelId="{89C35D0B-16AD-4882-ABAC-D5E8D88F3E41}" type="presParOf" srcId="{333A1088-737F-45CB-B68E-254E46348037}" destId="{2C702D82-9B77-49B7-9568-BB8EB47C3372}" srcOrd="3" destOrd="0" presId="urn:microsoft.com/office/officeart/2005/8/layout/target3"/>
    <dgm:cxn modelId="{F9A55FA1-5FE6-4CD2-8C72-FF28C30D7117}" type="presParOf" srcId="{333A1088-737F-45CB-B68E-254E46348037}" destId="{A52A0455-90FF-4808-ABD0-F02540D31D5A}" srcOrd="4" destOrd="0" presId="urn:microsoft.com/office/officeart/2005/8/layout/target3"/>
    <dgm:cxn modelId="{CA6D93DB-DD32-4BC5-9AEB-735BBE86D117}" type="presParOf" srcId="{333A1088-737F-45CB-B68E-254E46348037}" destId="{6140AFEC-043D-4C43-A2F9-D0F5331DF3A3}" srcOrd="5" destOrd="0" presId="urn:microsoft.com/office/officeart/2005/8/layout/target3"/>
    <dgm:cxn modelId="{AE6B08D1-BA04-4339-BBFA-22FA35566F13}" type="presParOf" srcId="{333A1088-737F-45CB-B68E-254E46348037}" destId="{9358AC05-5D7D-4327-9F80-1AD486AEA664}" srcOrd="6" destOrd="0" presId="urn:microsoft.com/office/officeart/2005/8/layout/target3"/>
    <dgm:cxn modelId="{DE76A84D-41B5-49DD-A549-4B7E734E9D54}" type="presParOf" srcId="{333A1088-737F-45CB-B68E-254E46348037}" destId="{313FC574-E1CD-4FB4-B054-0B805CE0447D}" srcOrd="7" destOrd="0" presId="urn:microsoft.com/office/officeart/2005/8/layout/target3"/>
    <dgm:cxn modelId="{E34A9AA8-62D8-4A85-A79D-EAB339DEA53C}" type="presParOf" srcId="{333A1088-737F-45CB-B68E-254E46348037}" destId="{619D679B-A015-4ECF-8348-D1034C574F40}" srcOrd="8" destOrd="0" presId="urn:microsoft.com/office/officeart/2005/8/layout/target3"/>
    <dgm:cxn modelId="{B8E6BFC4-3ECD-4204-86F5-E40E3637622D}" type="presParOf" srcId="{333A1088-737F-45CB-B68E-254E46348037}" destId="{5EADEC68-DC27-4179-998F-15CD834808A2}" srcOrd="9" destOrd="0" presId="urn:microsoft.com/office/officeart/2005/8/layout/target3"/>
    <dgm:cxn modelId="{BC4DA7F9-E9B5-4D7D-9BE2-542966493EAC}" type="presParOf" srcId="{333A1088-737F-45CB-B68E-254E46348037}" destId="{B8578831-437F-4501-8ADE-AE2A1799C643}" srcOrd="10" destOrd="0" presId="urn:microsoft.com/office/officeart/2005/8/layout/target3"/>
    <dgm:cxn modelId="{D0F1009D-267F-4D86-BCFC-15AD5BF779AC}" type="presParOf" srcId="{333A1088-737F-45CB-B68E-254E46348037}" destId="{F217DB88-03EE-4B14-A303-4F9D49C289A7}" srcOrd="11" destOrd="0" presId="urn:microsoft.com/office/officeart/2005/8/layout/target3"/>
    <dgm:cxn modelId="{671BD8E0-E59F-4039-ACAB-C2C6422BC400}" type="presParOf" srcId="{333A1088-737F-45CB-B68E-254E46348037}" destId="{76644BE8-9D7C-4C09-B250-3D10AF48CBB7}" srcOrd="12" destOrd="0" presId="urn:microsoft.com/office/officeart/2005/8/layout/target3"/>
    <dgm:cxn modelId="{F6B10A13-CE09-4C15-A55C-45517EFC3DAD}" type="presParOf" srcId="{333A1088-737F-45CB-B68E-254E46348037}" destId="{EE85B701-7295-41C0-BA7A-34D3756A2AE6}" srcOrd="13" destOrd="0" presId="urn:microsoft.com/office/officeart/2005/8/layout/target3"/>
    <dgm:cxn modelId="{80AB10F9-BA3E-4D89-8ED8-9A0EE4F12ABB}" type="presParOf" srcId="{333A1088-737F-45CB-B68E-254E46348037}" destId="{8BEBB6EC-1DAA-4CAC-8A25-BC0FCBD5DBD5}" srcOrd="14" destOrd="0" presId="urn:microsoft.com/office/officeart/2005/8/layout/target3"/>
    <dgm:cxn modelId="{6339F5E1-B778-48A4-B74B-B2799E27E6B1}" type="presParOf" srcId="{333A1088-737F-45CB-B68E-254E46348037}" destId="{AED2198E-93D5-4001-81B4-73124B309672}" srcOrd="15" destOrd="0" presId="urn:microsoft.com/office/officeart/2005/8/layout/target3"/>
    <dgm:cxn modelId="{B4F40483-5569-4025-A4F1-6E5E04E88C79}" type="presParOf" srcId="{333A1088-737F-45CB-B68E-254E46348037}" destId="{2BE915AB-18AA-4053-B92C-3BFC9ED204BB}" srcOrd="16" destOrd="0" presId="urn:microsoft.com/office/officeart/2005/8/layout/target3"/>
    <dgm:cxn modelId="{D46438D3-1B4E-463D-B143-DE8ECE3AE7E8}" type="presParOf" srcId="{333A1088-737F-45CB-B68E-254E46348037}" destId="{6BB5E863-4638-4E1D-BFDE-399D028AC4ED}" srcOrd="17" destOrd="0" presId="urn:microsoft.com/office/officeart/2005/8/layout/target3"/>
    <dgm:cxn modelId="{D3FBC5BF-97AC-447D-98AF-34A18707EFD4}" type="presParOf" srcId="{333A1088-737F-45CB-B68E-254E46348037}" destId="{D0E8B8A9-76C8-445B-9727-5936C7A5778A}" srcOrd="18" destOrd="0" presId="urn:microsoft.com/office/officeart/2005/8/layout/target3"/>
    <dgm:cxn modelId="{BEB3D275-AFAE-45B0-9790-3A33BC1E09E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05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Rýsování kolmic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F9D2B1-B412-4183-8E2F-1449954E435E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8966CD-B95D-4C45-A9EC-20FFBFFE4C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2625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6965643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80852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4714781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829877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1434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6267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47298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2578887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5744751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26022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46772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56718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09812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41979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15527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960176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152896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097848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811799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3941435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754206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1229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075343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19387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060791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43651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Žáci se naučí rýsovat kolmé přímky podle pravítka s ryskou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Matematika pro 4. ročník ZŠ, 1.díl</a:t>
            </a:r>
          </a:p>
          <a:p>
            <a:pPr marL="0" indent="0">
              <a:buNone/>
            </a:pPr>
            <a:r>
              <a:rPr lang="cs-CZ" dirty="0" smtClean="0"/>
              <a:t>RNDr. Růžena Blažková, </a:t>
            </a:r>
            <a:r>
              <a:rPr lang="cs-CZ" dirty="0" err="1" smtClean="0"/>
              <a:t>CSc</a:t>
            </a:r>
            <a:r>
              <a:rPr lang="cs-CZ" dirty="0" smtClean="0"/>
              <a:t>; RNDr. Milena Vaňurová, </a:t>
            </a:r>
            <a:r>
              <a:rPr lang="cs-CZ" dirty="0" err="1" smtClean="0"/>
              <a:t>CSc</a:t>
            </a:r>
            <a:r>
              <a:rPr lang="cs-CZ" dirty="0" smtClean="0"/>
              <a:t>; RNDr. Květoslava Matoušková, </a:t>
            </a:r>
            <a:r>
              <a:rPr lang="cs-CZ" dirty="0" err="1" smtClean="0"/>
              <a:t>CSc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Naklad. Alter, Praha 2005</a:t>
            </a:r>
          </a:p>
          <a:p>
            <a:r>
              <a:rPr lang="cs-CZ" dirty="0" smtClean="0"/>
              <a:t>http</a:t>
            </a:r>
            <a:r>
              <a:rPr lang="cs-CZ" dirty="0"/>
              <a:t>://media2.picsearch.com/is?_g9gbxcUC60OVvubdnZhJh4andeQ9Dr4ZSBKyGNVKuA </a:t>
            </a:r>
          </a:p>
        </p:txBody>
      </p:sp>
    </p:spTree>
    <p:extLst>
      <p:ext uri="{BB962C8B-B14F-4D97-AF65-F5344CB8AC3E}">
        <p14:creationId xmlns:p14="http://schemas.microsoft.com/office/powerpoint/2010/main" xmlns="" val="1606666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Nezbytná pomůcka:</a:t>
            </a:r>
            <a:br>
              <a:rPr lang="cs-CZ" dirty="0" smtClean="0"/>
            </a:br>
            <a:r>
              <a:rPr lang="cs-CZ" dirty="0" smtClean="0"/>
              <a:t>PRAVÍTKO S RYSKOU</a:t>
            </a:r>
            <a:endParaRPr lang="cs-CZ" dirty="0"/>
          </a:p>
        </p:txBody>
      </p:sp>
      <p:pic>
        <p:nvPicPr>
          <p:cNvPr id="1030" name="Picture 6" descr="náhled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780928"/>
            <a:ext cx="309634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5111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 narýsuj kolmé přímky </a:t>
            </a:r>
            <a:r>
              <a:rPr lang="cs-CZ" i="1" dirty="0" smtClean="0"/>
              <a:t>p, r.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916832"/>
            <a:ext cx="76328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1. narýsujeme přímku p</a:t>
            </a:r>
          </a:p>
          <a:p>
            <a:r>
              <a:rPr lang="cs-CZ" sz="3600" dirty="0"/>
              <a:t>(podle nejdelší strany pravítka</a:t>
            </a:r>
            <a:r>
              <a:rPr lang="cs-CZ" dirty="0"/>
              <a:t>)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763688" y="4365104"/>
            <a:ext cx="52565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184841" y="436510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8" name="Rovnoramenný trojúhelník 7"/>
          <p:cNvSpPr/>
          <p:nvPr/>
        </p:nvSpPr>
        <p:spPr>
          <a:xfrm rot="10800000">
            <a:off x="3563888" y="4365104"/>
            <a:ext cx="2448272" cy="11521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>
            <a:stCxn id="8" idx="3"/>
            <a:endCxn id="8" idx="0"/>
          </p:cNvCxnSpPr>
          <p:nvPr/>
        </p:nvCxnSpPr>
        <p:spPr>
          <a:xfrm>
            <a:off x="4788024" y="4365104"/>
            <a:ext cx="0" cy="1152128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62471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124744"/>
            <a:ext cx="7488832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2. k přímce p přiložíme pravítko tak, aby se ryska kryla s narýsovanou přímkou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1835696" y="4293096"/>
            <a:ext cx="58326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12360" y="429309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40099" y="3708101"/>
            <a:ext cx="2462213" cy="1169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>
            <a:stCxn id="1026" idx="2"/>
            <a:endCxn id="1026" idx="0"/>
          </p:cNvCxnSpPr>
          <p:nvPr/>
        </p:nvCxnSpPr>
        <p:spPr>
          <a:xfrm>
            <a:off x="3986212" y="4293096"/>
            <a:ext cx="11699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808149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124744"/>
            <a:ext cx="74888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3. podle nejdelší strany pravítka narýsujeme přímku </a:t>
            </a:r>
            <a:r>
              <a:rPr lang="cs-CZ" sz="3600" i="1" dirty="0"/>
              <a:t>r</a:t>
            </a:r>
            <a:endParaRPr lang="cs-CZ" sz="3600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835696" y="4293096"/>
            <a:ext cx="58326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7812360" y="429309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40099" y="3708101"/>
            <a:ext cx="2462213" cy="1169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" name="Přímá spojnice 9"/>
          <p:cNvCxnSpPr>
            <a:stCxn id="1026" idx="2"/>
            <a:endCxn id="1026" idx="0"/>
          </p:cNvCxnSpPr>
          <p:nvPr/>
        </p:nvCxnSpPr>
        <p:spPr>
          <a:xfrm>
            <a:off x="3986212" y="4293096"/>
            <a:ext cx="1169988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156200" y="2564904"/>
            <a:ext cx="0" cy="33123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5292080" y="587727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2143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Shrnutí: rýsování kolmých přímek </a:t>
            </a:r>
            <a:r>
              <a:rPr lang="cs-CZ" i="1" dirty="0"/>
              <a:t>p, r.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1. narýsujeme přímku </a:t>
            </a:r>
            <a:r>
              <a:rPr lang="cs-CZ" i="1" dirty="0" smtClean="0"/>
              <a:t>p</a:t>
            </a:r>
          </a:p>
          <a:p>
            <a:pPr marL="0" indent="0">
              <a:buNone/>
            </a:pPr>
            <a:r>
              <a:rPr lang="cs-CZ" i="1" dirty="0" smtClean="0"/>
              <a:t>(podle nejdelší strany pravítka)</a:t>
            </a:r>
          </a:p>
          <a:p>
            <a:r>
              <a:rPr lang="cs-CZ" i="1" dirty="0" smtClean="0"/>
              <a:t>2. </a:t>
            </a:r>
            <a:r>
              <a:rPr lang="cs-CZ" dirty="0" smtClean="0"/>
              <a:t>k přímce </a:t>
            </a:r>
            <a:r>
              <a:rPr lang="cs-CZ" i="1" dirty="0" smtClean="0"/>
              <a:t>p</a:t>
            </a:r>
            <a:r>
              <a:rPr lang="cs-CZ" dirty="0" smtClean="0"/>
              <a:t> přiložíme pravítko tak, aby se ryska kryla </a:t>
            </a:r>
            <a:r>
              <a:rPr lang="cs-CZ" dirty="0" smtClean="0"/>
              <a:t>                             s </a:t>
            </a:r>
            <a:r>
              <a:rPr lang="cs-CZ" dirty="0" smtClean="0"/>
              <a:t>narýsovanou přímkou</a:t>
            </a:r>
          </a:p>
          <a:p>
            <a:r>
              <a:rPr lang="cs-CZ" dirty="0" smtClean="0"/>
              <a:t>3. podle nejdelší strany pravítka narýsujeme přímku </a:t>
            </a:r>
            <a:r>
              <a:rPr lang="cs-CZ" i="1" dirty="0" smtClean="0"/>
              <a:t>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220072" y="3789040"/>
            <a:ext cx="30963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8238340" y="3850589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>
            <a:off x="6660232" y="2636912"/>
            <a:ext cx="0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735336" y="513689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537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Rýsuj navzájem kolmé přímky podle obrázků. (přímky rýsuj v různých polohách)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683568" y="2780928"/>
            <a:ext cx="33123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619672" y="2204864"/>
            <a:ext cx="0" cy="14401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627784" y="4293096"/>
            <a:ext cx="1512168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2339752" y="4437112"/>
            <a:ext cx="1800200" cy="12961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940152" y="3284984"/>
            <a:ext cx="2592288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7020272" y="3068960"/>
            <a:ext cx="792088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1619672" y="220486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95936" y="292494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843808" y="4293096"/>
            <a:ext cx="272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07240" y="4477762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905390" y="3357565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812360" y="3068960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545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82554"/>
          </a:xfrm>
        </p:spPr>
        <p:txBody>
          <a:bodyPr>
            <a:normAutofit/>
          </a:bodyPr>
          <a:lstStyle/>
          <a:p>
            <a:r>
              <a:rPr lang="cs-CZ" dirty="0" smtClean="0"/>
              <a:t>Domácí úkol: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Nakresli od ruky dvě k sobě kolmé přímky.</a:t>
            </a:r>
            <a:br>
              <a:rPr lang="cs-CZ" dirty="0" smtClean="0"/>
            </a:br>
            <a:r>
              <a:rPr lang="cs-CZ" dirty="0" smtClean="0"/>
              <a:t>Přesvědč se </a:t>
            </a:r>
            <a:r>
              <a:rPr lang="cs-CZ" smtClean="0"/>
              <a:t>trojúhelníkem </a:t>
            </a:r>
            <a:r>
              <a:rPr lang="cs-CZ" smtClean="0"/>
              <a:t>                            s </a:t>
            </a:r>
            <a:r>
              <a:rPr lang="cs-CZ" dirty="0" smtClean="0"/>
              <a:t>ryskou, jak přesně jsi rýsoval.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57641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217</Words>
  <Application>Microsoft Office PowerPoint</Application>
  <PresentationFormat>Předvádění na obrazovce (4:3)</PresentationFormat>
  <Paragraphs>37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Došky</vt:lpstr>
      <vt:lpstr>1_Došky</vt:lpstr>
      <vt:lpstr>Snímek 1</vt:lpstr>
      <vt:lpstr>Anotace a citace</vt:lpstr>
      <vt:lpstr>Nezbytná pomůcka: PRAVÍTKO S RYSKOU</vt:lpstr>
      <vt:lpstr>Úkol: narýsuj kolmé přímky p, r.</vt:lpstr>
      <vt:lpstr>Snímek 5</vt:lpstr>
      <vt:lpstr>Snímek 6</vt:lpstr>
      <vt:lpstr>Shrnutí: rýsování kolmých přímek p, r.</vt:lpstr>
      <vt:lpstr>Rýsuj navzájem kolmé přímky podle obrázků. (přímky rýsuj v různých polohách)</vt:lpstr>
      <vt:lpstr>Domácí úkol:  Nakresli od ruky dvě k sobě kolmé přímky. Přesvědč se trojúhelníkem                             s ryskou, jak přesně jsi rýsoval.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2013-01-04T06:56:07Z</dcterms:created>
  <dcterms:modified xsi:type="dcterms:W3CDTF">2013-07-27T08:19:30Z</dcterms:modified>
</cp:coreProperties>
</file>