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5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07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Poznávání rovnoběžek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CB3F638-5E6E-49F7-A0B4-943827289C99}" type="presOf" srcId="{D1B46980-6531-4606-95E6-44980827E919}" destId="{2BE915AB-18AA-4053-B92C-3BFC9ED204BB}" srcOrd="1" destOrd="0" presId="urn:microsoft.com/office/officeart/2005/8/layout/target3"/>
    <dgm:cxn modelId="{B1C26D8C-95E8-4AD7-972D-5CCCDBFF1153}" type="presOf" srcId="{B651F6E3-6281-48DB-9319-2AEAFDAE7572}" destId="{6BB5E863-4638-4E1D-BFDE-399D028AC4ED}" srcOrd="1" destOrd="0" presId="urn:microsoft.com/office/officeart/2005/8/layout/target3"/>
    <dgm:cxn modelId="{CBF90589-C743-4F81-A044-BFBBCBF86B9B}" type="presOf" srcId="{4C35D32F-0EAB-4CD7-82EE-45574DC2A586}" destId="{8BEBB6EC-1DAA-4CAC-8A25-BC0FCBD5DBD5}" srcOrd="0" destOrd="0" presId="urn:microsoft.com/office/officeart/2005/8/layout/target3"/>
    <dgm:cxn modelId="{CADD6305-03F8-48BB-98F4-87EB98D90F7E}" type="presOf" srcId="{7D356FD4-5DBA-45B8-83F2-01640ED454D7}" destId="{D0E8B8A9-76C8-445B-9727-5936C7A5778A}" srcOrd="1" destOrd="0" presId="urn:microsoft.com/office/officeart/2005/8/layout/target3"/>
    <dgm:cxn modelId="{C3C3F9E1-800F-43D7-8DE4-A04F1298123B}" type="presOf" srcId="{4C35D32F-0EAB-4CD7-82EE-45574DC2A586}" destId="{890E4F0B-2866-4A3F-A3C7-2A14B1797930}" srcOrd="1" destOrd="0" presId="urn:microsoft.com/office/officeart/2005/8/layout/target3"/>
    <dgm:cxn modelId="{E5124BAC-8A72-4549-860A-74F23D2BFB60}" type="presOf" srcId="{D1D4F407-5343-4D3F-B5B9-D407B03CAEB4}" destId="{AED2198E-93D5-4001-81B4-73124B309672}" srcOrd="1" destOrd="0" presId="urn:microsoft.com/office/officeart/2005/8/layout/target3"/>
    <dgm:cxn modelId="{4CF59350-D7EE-48E4-AE7A-A334A45FFAF7}" type="presOf" srcId="{7D356FD4-5DBA-45B8-83F2-01640ED454D7}" destId="{F217DB88-03EE-4B14-A303-4F9D49C289A7}" srcOrd="0" destOrd="0" presId="urn:microsoft.com/office/officeart/2005/8/layout/target3"/>
    <dgm:cxn modelId="{60556A18-194C-4942-95F1-482D98740F2F}" type="presOf" srcId="{D1D4F407-5343-4D3F-B5B9-D407B03CAEB4}" destId="{D005CE8C-CC26-4C3E-AC11-E15060ECD759}" srcOrd="0" destOrd="0" presId="urn:microsoft.com/office/officeart/2005/8/layout/target3"/>
    <dgm:cxn modelId="{77A7E1F7-E2AF-49E4-BCF7-B36C256193D8}" type="presOf" srcId="{D1B46980-6531-4606-95E6-44980827E919}" destId="{6140AFEC-043D-4C43-A2F9-D0F5331DF3A3}" srcOrd="0" destOrd="0" presId="urn:microsoft.com/office/officeart/2005/8/layout/target3"/>
    <dgm:cxn modelId="{21715EF4-32FD-46CC-B3B8-CAFFA3A86067}" type="presOf" srcId="{B651F6E3-6281-48DB-9319-2AEAFDAE7572}" destId="{619D679B-A015-4ECF-8348-D1034C574F40}" srcOrd="0" destOrd="0" presId="urn:microsoft.com/office/officeart/2005/8/layout/target3"/>
    <dgm:cxn modelId="{4DEE59DC-3524-4216-887D-4AF7D8048EF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B56088-1D3E-43CB-9318-103773F3FB67}" type="presParOf" srcId="{333A1088-737F-45CB-B68E-254E46348037}" destId="{F5ABB229-8D3B-4694-996A-96F23CF14429}" srcOrd="0" destOrd="0" presId="urn:microsoft.com/office/officeart/2005/8/layout/target3"/>
    <dgm:cxn modelId="{3F09BF26-247A-4BC2-8519-4DBE5A04E69F}" type="presParOf" srcId="{333A1088-737F-45CB-B68E-254E46348037}" destId="{F41139FD-01EE-4571-8B17-4FB00FC51163}" srcOrd="1" destOrd="0" presId="urn:microsoft.com/office/officeart/2005/8/layout/target3"/>
    <dgm:cxn modelId="{FC1367B2-AC7B-4E63-B4FA-9331B5257B6B}" type="presParOf" srcId="{333A1088-737F-45CB-B68E-254E46348037}" destId="{D005CE8C-CC26-4C3E-AC11-E15060ECD759}" srcOrd="2" destOrd="0" presId="urn:microsoft.com/office/officeart/2005/8/layout/target3"/>
    <dgm:cxn modelId="{17AADEBD-0124-47E6-894F-B3E865014435}" type="presParOf" srcId="{333A1088-737F-45CB-B68E-254E46348037}" destId="{2C702D82-9B77-49B7-9568-BB8EB47C3372}" srcOrd="3" destOrd="0" presId="urn:microsoft.com/office/officeart/2005/8/layout/target3"/>
    <dgm:cxn modelId="{95C65CF4-F368-4A6C-AB50-CA12BD3F65DD}" type="presParOf" srcId="{333A1088-737F-45CB-B68E-254E46348037}" destId="{A52A0455-90FF-4808-ABD0-F02540D31D5A}" srcOrd="4" destOrd="0" presId="urn:microsoft.com/office/officeart/2005/8/layout/target3"/>
    <dgm:cxn modelId="{5C84E972-1312-4E22-877F-09B80B1108EC}" type="presParOf" srcId="{333A1088-737F-45CB-B68E-254E46348037}" destId="{6140AFEC-043D-4C43-A2F9-D0F5331DF3A3}" srcOrd="5" destOrd="0" presId="urn:microsoft.com/office/officeart/2005/8/layout/target3"/>
    <dgm:cxn modelId="{DDAF5595-F1CB-42CA-8485-8A60120E539C}" type="presParOf" srcId="{333A1088-737F-45CB-B68E-254E46348037}" destId="{9358AC05-5D7D-4327-9F80-1AD486AEA664}" srcOrd="6" destOrd="0" presId="urn:microsoft.com/office/officeart/2005/8/layout/target3"/>
    <dgm:cxn modelId="{BACE5ED8-838D-476D-B9E3-67E84F5F620C}" type="presParOf" srcId="{333A1088-737F-45CB-B68E-254E46348037}" destId="{313FC574-E1CD-4FB4-B054-0B805CE0447D}" srcOrd="7" destOrd="0" presId="urn:microsoft.com/office/officeart/2005/8/layout/target3"/>
    <dgm:cxn modelId="{1352E67B-461A-4F67-B1E3-98DBAF773B04}" type="presParOf" srcId="{333A1088-737F-45CB-B68E-254E46348037}" destId="{619D679B-A015-4ECF-8348-D1034C574F40}" srcOrd="8" destOrd="0" presId="urn:microsoft.com/office/officeart/2005/8/layout/target3"/>
    <dgm:cxn modelId="{76A09142-8AD9-43C1-84CB-5D6298ADED61}" type="presParOf" srcId="{333A1088-737F-45CB-B68E-254E46348037}" destId="{5EADEC68-DC27-4179-998F-15CD834808A2}" srcOrd="9" destOrd="0" presId="urn:microsoft.com/office/officeart/2005/8/layout/target3"/>
    <dgm:cxn modelId="{7D8F8554-08EC-4950-90E2-78BF795BE003}" type="presParOf" srcId="{333A1088-737F-45CB-B68E-254E46348037}" destId="{B8578831-437F-4501-8ADE-AE2A1799C643}" srcOrd="10" destOrd="0" presId="urn:microsoft.com/office/officeart/2005/8/layout/target3"/>
    <dgm:cxn modelId="{F9FDEF68-0FC7-4AEB-9DF5-308BCE335909}" type="presParOf" srcId="{333A1088-737F-45CB-B68E-254E46348037}" destId="{F217DB88-03EE-4B14-A303-4F9D49C289A7}" srcOrd="11" destOrd="0" presId="urn:microsoft.com/office/officeart/2005/8/layout/target3"/>
    <dgm:cxn modelId="{9F5A0770-2EBB-4F0B-AFE1-001C96E706A5}" type="presParOf" srcId="{333A1088-737F-45CB-B68E-254E46348037}" destId="{76644BE8-9D7C-4C09-B250-3D10AF48CBB7}" srcOrd="12" destOrd="0" presId="urn:microsoft.com/office/officeart/2005/8/layout/target3"/>
    <dgm:cxn modelId="{4FF51368-467B-49DC-83DE-4200C5CE348F}" type="presParOf" srcId="{333A1088-737F-45CB-B68E-254E46348037}" destId="{EE85B701-7295-41C0-BA7A-34D3756A2AE6}" srcOrd="13" destOrd="0" presId="urn:microsoft.com/office/officeart/2005/8/layout/target3"/>
    <dgm:cxn modelId="{8B3392A7-DE38-4E92-9BDD-E5BBEE9F5B77}" type="presParOf" srcId="{333A1088-737F-45CB-B68E-254E46348037}" destId="{8BEBB6EC-1DAA-4CAC-8A25-BC0FCBD5DBD5}" srcOrd="14" destOrd="0" presId="urn:microsoft.com/office/officeart/2005/8/layout/target3"/>
    <dgm:cxn modelId="{27606228-C997-4701-A4D0-740A757FBE13}" type="presParOf" srcId="{333A1088-737F-45CB-B68E-254E46348037}" destId="{AED2198E-93D5-4001-81B4-73124B309672}" srcOrd="15" destOrd="0" presId="urn:microsoft.com/office/officeart/2005/8/layout/target3"/>
    <dgm:cxn modelId="{93DF4F33-E347-4BB4-87E6-891C67F5A01A}" type="presParOf" srcId="{333A1088-737F-45CB-B68E-254E46348037}" destId="{2BE915AB-18AA-4053-B92C-3BFC9ED204BB}" srcOrd="16" destOrd="0" presId="urn:microsoft.com/office/officeart/2005/8/layout/target3"/>
    <dgm:cxn modelId="{3C50D8E9-2790-4B85-A252-EC90827DC20A}" type="presParOf" srcId="{333A1088-737F-45CB-B68E-254E46348037}" destId="{6BB5E863-4638-4E1D-BFDE-399D028AC4ED}" srcOrd="17" destOrd="0" presId="urn:microsoft.com/office/officeart/2005/8/layout/target3"/>
    <dgm:cxn modelId="{BEFBBCBF-8E02-4628-AFCB-8E5DD0820D43}" type="presParOf" srcId="{333A1088-737F-45CB-B68E-254E46348037}" destId="{D0E8B8A9-76C8-445B-9727-5936C7A5778A}" srcOrd="18" destOrd="0" presId="urn:microsoft.com/office/officeart/2005/8/layout/target3"/>
    <dgm:cxn modelId="{1D6471F4-2366-4C04-B6E0-9BD7EC14C3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07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Poznávání rovnoběžek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F8738D-6026-4929-9714-EB163AFB2D9C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F68434-B42C-48B9-B644-29B112963A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012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651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106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19.1.2013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23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738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31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079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015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344357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972218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643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84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19.1.2013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3255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3.picsearch.com/is?U-hKWFS1pIL14qVRz25lAAK52Rw3q5hH9oWrAj0Jq_o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697679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28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se procvičí v rozlišování přímek rovnoběžných, různoběžných a kolmých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media3.picsearch.com/is?U-hKWFS1pIL14qVRz25lAAK52Rw3q5hH9oWrAj0Jq_o</a:t>
            </a:r>
            <a:endParaRPr lang="cs-CZ" dirty="0" smtClean="0"/>
          </a:p>
          <a:p>
            <a:r>
              <a:rPr lang="cs-CZ" dirty="0"/>
              <a:t>http://cat.rulez.cz/Pictures/Optickeklamy/tva/A/d.gif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13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3514402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dirty="0" smtClean="0"/>
              <a:t>Obtáhni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červeně dvojice přímek, které jsou rovnoběžné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zeleně </a:t>
            </a:r>
            <a:r>
              <a:rPr lang="cs-CZ" dirty="0"/>
              <a:t>dvojice přímek, které jsou </a:t>
            </a:r>
            <a:r>
              <a:rPr lang="cs-CZ" dirty="0" smtClean="0"/>
              <a:t>různoběžné,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žlutě dvojice přímek, které jsou kolmé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19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 flipH="1">
            <a:off x="251520" y="548680"/>
            <a:ext cx="108012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611560" y="764704"/>
            <a:ext cx="1152128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51920" y="764704"/>
            <a:ext cx="367240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851920" y="1376772"/>
            <a:ext cx="3456384" cy="14761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07704" y="2636912"/>
            <a:ext cx="2952328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619672" y="3212976"/>
            <a:ext cx="324036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63688" y="4437112"/>
            <a:ext cx="0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71600" y="5373216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499992" y="4077072"/>
            <a:ext cx="187220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5004048" y="4437112"/>
            <a:ext cx="165618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524328" y="4437112"/>
            <a:ext cx="0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660232" y="5661248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331640" y="54868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99692" y="91801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68344" y="2114854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08304" y="285293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60032" y="295274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71882" y="3645024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763688" y="435581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28972" y="5306518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72200" y="3933056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72255" y="4316300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90472" y="5661248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668344" y="6219892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198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 flipH="1">
            <a:off x="251520" y="548680"/>
            <a:ext cx="1080120" cy="165618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611560" y="764704"/>
            <a:ext cx="1152128" cy="18722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51920" y="764704"/>
            <a:ext cx="3672408" cy="14401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851920" y="1376772"/>
            <a:ext cx="3456384" cy="14761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07704" y="2636912"/>
            <a:ext cx="2952328" cy="115212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619672" y="3212976"/>
            <a:ext cx="3240360" cy="43204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63688" y="4437112"/>
            <a:ext cx="0" cy="18722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71600" y="5373216"/>
            <a:ext cx="165618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499992" y="4077072"/>
            <a:ext cx="1872208" cy="12961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5004048" y="4437112"/>
            <a:ext cx="1656184" cy="12241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524328" y="4437112"/>
            <a:ext cx="0" cy="20882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660232" y="5661248"/>
            <a:ext cx="64807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331640" y="54868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99692" y="91801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68344" y="2114854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08304" y="285293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60032" y="295274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71882" y="3645024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763688" y="435581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28972" y="5306518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72200" y="3933056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72255" y="4316300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90472" y="5661248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668344" y="6219892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25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Čekají tě optické klamy.</a:t>
            </a:r>
            <a:br>
              <a:rPr lang="cs-CZ" sz="5400" dirty="0" smtClean="0"/>
            </a:b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Když si nebudeš vědět rady, přilož pravítko.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72384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Vidíš rovnoběžky nebo různoběžky?</a:t>
            </a:r>
            <a:endParaRPr lang="cs-CZ" dirty="0"/>
          </a:p>
        </p:txBody>
      </p:sp>
      <p:pic>
        <p:nvPicPr>
          <p:cNvPr id="1026" name="Picture 2" descr="náhl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40789"/>
            <a:ext cx="3456384" cy="491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615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Vidíš rovnoběžky nebo křivé čáry?</a:t>
            </a:r>
            <a:endParaRPr lang="cs-CZ" dirty="0"/>
          </a:p>
        </p:txBody>
      </p:sp>
      <p:pic>
        <p:nvPicPr>
          <p:cNvPr id="2050" name="Picture 2" descr="http://cat.rulez.cz/Pictures/Optickeklamy/tva/A/d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92896"/>
            <a:ext cx="5010150" cy="2933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899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Vidíš dvě rovnoběžky?</a:t>
            </a:r>
            <a:endParaRPr lang="cs-CZ" dirty="0"/>
          </a:p>
        </p:txBody>
      </p:sp>
      <p:pic>
        <p:nvPicPr>
          <p:cNvPr id="3074" name="Picture 2" descr="http://cat.rulez.cz/Pictures/Optickeklamy/tva/A/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4025" y="2852936"/>
            <a:ext cx="28384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53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108</Words>
  <Application>Microsoft Office PowerPoint</Application>
  <PresentationFormat>Předvádění na obrazovce (4:3)</PresentationFormat>
  <Paragraphs>39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Anotace a citace</vt:lpstr>
      <vt:lpstr>Obtáhni  červeně dvojice přímek, které jsou rovnoběžné  zeleně dvojice přímek, které jsou různoběžné,  žlutě dvojice přímek, které jsou kolmé</vt:lpstr>
      <vt:lpstr>Prezentace aplikace PowerPoint</vt:lpstr>
      <vt:lpstr>Prezentace aplikace PowerPoint</vt:lpstr>
      <vt:lpstr>Čekají tě optické klamy.   Když si nebudeš vědět rady, přilož pravítko.</vt:lpstr>
      <vt:lpstr>Vidíš rovnoběžky nebo různoběžky?</vt:lpstr>
      <vt:lpstr>Vidíš rovnoběžky nebo křivé čáry?</vt:lpstr>
      <vt:lpstr>Vidíš dvě rovnoběžky?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5</cp:revision>
  <dcterms:created xsi:type="dcterms:W3CDTF">2013-01-04T11:09:26Z</dcterms:created>
  <dcterms:modified xsi:type="dcterms:W3CDTF">2013-01-19T14:34:39Z</dcterms:modified>
</cp:coreProperties>
</file>