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5" r:id="rId6"/>
    <p:sldId id="264" r:id="rId7"/>
    <p:sldId id="266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INOVACE 10 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Zábavná geometrie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00EF1-1B38-4B8C-8596-D37C222FEE06}" type="presOf" srcId="{7D356FD4-5DBA-45B8-83F2-01640ED454D7}" destId="{F217DB88-03EE-4B14-A303-4F9D49C289A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0FC0D86-C040-4DD9-8C2B-BD1798848287}" type="presOf" srcId="{D1B46980-6531-4606-95E6-44980827E919}" destId="{6140AFEC-043D-4C43-A2F9-D0F5331DF3A3}" srcOrd="0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C8BFD686-9961-47A1-92E0-CDA3C81BD615}" type="presOf" srcId="{D1D4F407-5343-4D3F-B5B9-D407B03CAEB4}" destId="{AED2198E-93D5-4001-81B4-73124B309672}" srcOrd="1" destOrd="0" presId="urn:microsoft.com/office/officeart/2005/8/layout/target3"/>
    <dgm:cxn modelId="{914DE3E7-04D2-4158-B984-F101FC151CFB}" type="presOf" srcId="{4C35D32F-0EAB-4CD7-82EE-45574DC2A586}" destId="{8BEBB6EC-1DAA-4CAC-8A25-BC0FCBD5DBD5}" srcOrd="0" destOrd="0" presId="urn:microsoft.com/office/officeart/2005/8/layout/target3"/>
    <dgm:cxn modelId="{4853F957-3ACE-4BC6-AC72-954F901F14F7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6FD644F-FD75-4A4A-A00D-EEE74F6159F6}" type="presOf" srcId="{7D356FD4-5DBA-45B8-83F2-01640ED454D7}" destId="{D0E8B8A9-76C8-445B-9727-5936C7A5778A}" srcOrd="1" destOrd="0" presId="urn:microsoft.com/office/officeart/2005/8/layout/target3"/>
    <dgm:cxn modelId="{48E09578-1B8C-426F-8800-B933D0A15460}" type="presOf" srcId="{B651F6E3-6281-48DB-9319-2AEAFDAE7572}" destId="{6BB5E863-4638-4E1D-BFDE-399D028AC4ED}" srcOrd="1" destOrd="0" presId="urn:microsoft.com/office/officeart/2005/8/layout/target3"/>
    <dgm:cxn modelId="{EE302452-F40E-4968-AFB3-51BF2E0493B3}" type="presOf" srcId="{4C35D32F-0EAB-4CD7-82EE-45574DC2A586}" destId="{890E4F0B-2866-4A3F-A3C7-2A14B1797930}" srcOrd="1" destOrd="0" presId="urn:microsoft.com/office/officeart/2005/8/layout/target3"/>
    <dgm:cxn modelId="{B26919D3-5297-4DB7-8A68-FA2AF6CC690C}" type="presOf" srcId="{B651F6E3-6281-48DB-9319-2AEAFDAE7572}" destId="{619D679B-A015-4ECF-8348-D1034C574F40}" srcOrd="0" destOrd="0" presId="urn:microsoft.com/office/officeart/2005/8/layout/target3"/>
    <dgm:cxn modelId="{0D1E2D1D-B54E-4B2E-A160-60B93F0B956E}" type="presOf" srcId="{757F3AB3-0718-4624-B441-E567A8F0AB56}" destId="{333A1088-737F-45CB-B68E-254E46348037}" srcOrd="0" destOrd="0" presId="urn:microsoft.com/office/officeart/2005/8/layout/target3"/>
    <dgm:cxn modelId="{F9C7B491-0540-49D7-8A8E-9A26C00C0FBA}" type="presOf" srcId="{D1D4F407-5343-4D3F-B5B9-D407B03CAEB4}" destId="{D005CE8C-CC26-4C3E-AC11-E15060ECD759}" srcOrd="0" destOrd="0" presId="urn:microsoft.com/office/officeart/2005/8/layout/target3"/>
    <dgm:cxn modelId="{AC3B7CD6-3935-4001-8980-632134AE1FBB}" type="presParOf" srcId="{333A1088-737F-45CB-B68E-254E46348037}" destId="{F5ABB229-8D3B-4694-996A-96F23CF14429}" srcOrd="0" destOrd="0" presId="urn:microsoft.com/office/officeart/2005/8/layout/target3"/>
    <dgm:cxn modelId="{C91B18F2-205C-4A35-B700-F1470000F42E}" type="presParOf" srcId="{333A1088-737F-45CB-B68E-254E46348037}" destId="{F41139FD-01EE-4571-8B17-4FB00FC51163}" srcOrd="1" destOrd="0" presId="urn:microsoft.com/office/officeart/2005/8/layout/target3"/>
    <dgm:cxn modelId="{289D56A5-D176-4658-8928-96ADA86F7260}" type="presParOf" srcId="{333A1088-737F-45CB-B68E-254E46348037}" destId="{D005CE8C-CC26-4C3E-AC11-E15060ECD759}" srcOrd="2" destOrd="0" presId="urn:microsoft.com/office/officeart/2005/8/layout/target3"/>
    <dgm:cxn modelId="{EE43B69B-6298-493F-A870-F4A822D0C11B}" type="presParOf" srcId="{333A1088-737F-45CB-B68E-254E46348037}" destId="{2C702D82-9B77-49B7-9568-BB8EB47C3372}" srcOrd="3" destOrd="0" presId="urn:microsoft.com/office/officeart/2005/8/layout/target3"/>
    <dgm:cxn modelId="{85E20CF0-FC3F-4C6A-98F8-B638E3091627}" type="presParOf" srcId="{333A1088-737F-45CB-B68E-254E46348037}" destId="{A52A0455-90FF-4808-ABD0-F02540D31D5A}" srcOrd="4" destOrd="0" presId="urn:microsoft.com/office/officeart/2005/8/layout/target3"/>
    <dgm:cxn modelId="{DAC58BE6-647D-4397-B8C2-33E0BA84545D}" type="presParOf" srcId="{333A1088-737F-45CB-B68E-254E46348037}" destId="{6140AFEC-043D-4C43-A2F9-D0F5331DF3A3}" srcOrd="5" destOrd="0" presId="urn:microsoft.com/office/officeart/2005/8/layout/target3"/>
    <dgm:cxn modelId="{6397C7C4-EB07-4429-89AB-6F5C870893F9}" type="presParOf" srcId="{333A1088-737F-45CB-B68E-254E46348037}" destId="{9358AC05-5D7D-4327-9F80-1AD486AEA664}" srcOrd="6" destOrd="0" presId="urn:microsoft.com/office/officeart/2005/8/layout/target3"/>
    <dgm:cxn modelId="{2BE62C18-550C-46D0-AD7E-1E9861B76C5E}" type="presParOf" srcId="{333A1088-737F-45CB-B68E-254E46348037}" destId="{313FC574-E1CD-4FB4-B054-0B805CE0447D}" srcOrd="7" destOrd="0" presId="urn:microsoft.com/office/officeart/2005/8/layout/target3"/>
    <dgm:cxn modelId="{01656AB8-3229-4181-B925-863AA8DBDF5E}" type="presParOf" srcId="{333A1088-737F-45CB-B68E-254E46348037}" destId="{619D679B-A015-4ECF-8348-D1034C574F40}" srcOrd="8" destOrd="0" presId="urn:microsoft.com/office/officeart/2005/8/layout/target3"/>
    <dgm:cxn modelId="{2F8F2302-A7E3-4A17-92E6-81348A1068CD}" type="presParOf" srcId="{333A1088-737F-45CB-B68E-254E46348037}" destId="{5EADEC68-DC27-4179-998F-15CD834808A2}" srcOrd="9" destOrd="0" presId="urn:microsoft.com/office/officeart/2005/8/layout/target3"/>
    <dgm:cxn modelId="{5040518A-0E29-4C0F-83E7-8F5F0586D4E3}" type="presParOf" srcId="{333A1088-737F-45CB-B68E-254E46348037}" destId="{B8578831-437F-4501-8ADE-AE2A1799C643}" srcOrd="10" destOrd="0" presId="urn:microsoft.com/office/officeart/2005/8/layout/target3"/>
    <dgm:cxn modelId="{A8B4A0EC-90B3-4121-AB06-0487CA2490CB}" type="presParOf" srcId="{333A1088-737F-45CB-B68E-254E46348037}" destId="{F217DB88-03EE-4B14-A303-4F9D49C289A7}" srcOrd="11" destOrd="0" presId="urn:microsoft.com/office/officeart/2005/8/layout/target3"/>
    <dgm:cxn modelId="{A224D454-411E-4335-8AD2-9B1595C15086}" type="presParOf" srcId="{333A1088-737F-45CB-B68E-254E46348037}" destId="{76644BE8-9D7C-4C09-B250-3D10AF48CBB7}" srcOrd="12" destOrd="0" presId="urn:microsoft.com/office/officeart/2005/8/layout/target3"/>
    <dgm:cxn modelId="{ADC1D6C8-F4C8-4579-A1FF-B0336017C884}" type="presParOf" srcId="{333A1088-737F-45CB-B68E-254E46348037}" destId="{EE85B701-7295-41C0-BA7A-34D3756A2AE6}" srcOrd="13" destOrd="0" presId="urn:microsoft.com/office/officeart/2005/8/layout/target3"/>
    <dgm:cxn modelId="{E5984C72-9C81-4657-9AE5-EA76562201BA}" type="presParOf" srcId="{333A1088-737F-45CB-B68E-254E46348037}" destId="{8BEBB6EC-1DAA-4CAC-8A25-BC0FCBD5DBD5}" srcOrd="14" destOrd="0" presId="urn:microsoft.com/office/officeart/2005/8/layout/target3"/>
    <dgm:cxn modelId="{4225BCF8-0C06-4885-BFC7-27BD1D948AAD}" type="presParOf" srcId="{333A1088-737F-45CB-B68E-254E46348037}" destId="{AED2198E-93D5-4001-81B4-73124B309672}" srcOrd="15" destOrd="0" presId="urn:microsoft.com/office/officeart/2005/8/layout/target3"/>
    <dgm:cxn modelId="{AE85B7B0-C3F1-47FF-B744-8DAEF7F23F06}" type="presParOf" srcId="{333A1088-737F-45CB-B68E-254E46348037}" destId="{2BE915AB-18AA-4053-B92C-3BFC9ED204BB}" srcOrd="16" destOrd="0" presId="urn:microsoft.com/office/officeart/2005/8/layout/target3"/>
    <dgm:cxn modelId="{45B50CD4-EF37-4A18-9B2C-9EF035F98DC9}" type="presParOf" srcId="{333A1088-737F-45CB-B68E-254E46348037}" destId="{6BB5E863-4638-4E1D-BFDE-399D028AC4ED}" srcOrd="17" destOrd="0" presId="urn:microsoft.com/office/officeart/2005/8/layout/target3"/>
    <dgm:cxn modelId="{026E07DE-378F-4790-BC32-E8B9A76748A7}" type="presParOf" srcId="{333A1088-737F-45CB-B68E-254E46348037}" destId="{D0E8B8A9-76C8-445B-9727-5936C7A5778A}" srcOrd="18" destOrd="0" presId="urn:microsoft.com/office/officeart/2005/8/layout/target3"/>
    <dgm:cxn modelId="{C0ECD1A8-08F1-4BB6-844F-7265B40B690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INOVACE 10 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Zábavná geometrie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4739D-AE44-42DF-B116-9DC490E70AA0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13E972-C786-408E-9EDE-D70680CE90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2264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56994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7508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2586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0650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8677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8506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1530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1565496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211892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63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6074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27.7.2013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94584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2466752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052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Žáci zábavnou formou procvičují znalosti </a:t>
            </a:r>
            <a:r>
              <a:rPr lang="cs-CZ" dirty="0" smtClean="0"/>
              <a:t>                 z </a:t>
            </a:r>
            <a:r>
              <a:rPr lang="cs-CZ" dirty="0" smtClean="0"/>
              <a:t>hodin matematiky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600200"/>
            <a:ext cx="4644008" cy="4525963"/>
          </a:xfrm>
        </p:spPr>
        <p:txBody>
          <a:bodyPr/>
          <a:lstStyle/>
          <a:p>
            <a:r>
              <a:rPr lang="cs-CZ" dirty="0" smtClean="0"/>
              <a:t>Opakuji si o prázdninách 4</a:t>
            </a:r>
          </a:p>
          <a:p>
            <a:pPr marL="0" indent="0">
              <a:buNone/>
            </a:pPr>
            <a:r>
              <a:rPr lang="cs-CZ" dirty="0" smtClean="0"/>
              <a:t>František Šilar a kol.</a:t>
            </a:r>
          </a:p>
          <a:p>
            <a:pPr marL="0" indent="0">
              <a:buNone/>
            </a:pPr>
            <a:r>
              <a:rPr lang="cs-CZ" dirty="0" smtClean="0"/>
              <a:t>Nakladatelství Sinus, Praha 2001</a:t>
            </a:r>
          </a:p>
          <a:p>
            <a:r>
              <a:rPr lang="cs-CZ" dirty="0" smtClean="0"/>
              <a:t>Zdroje obrázků: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518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Dokážeš rozdělit koláč se 7 mandlemi třemi řezy na 7 dílů s jednou mandlí?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403648" y="2780928"/>
            <a:ext cx="2808312" cy="27363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1 5"/>
          <p:cNvSpPr/>
          <p:nvPr/>
        </p:nvSpPr>
        <p:spPr>
          <a:xfrm>
            <a:off x="2051720" y="3068960"/>
            <a:ext cx="324036" cy="4572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36718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89040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1246" y="3778633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56798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653136"/>
            <a:ext cx="341406" cy="475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653136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ál 13"/>
          <p:cNvSpPr/>
          <p:nvPr/>
        </p:nvSpPr>
        <p:spPr>
          <a:xfrm>
            <a:off x="5004048" y="2659013"/>
            <a:ext cx="2808312" cy="27363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buch 1 14"/>
          <p:cNvSpPr/>
          <p:nvPr/>
        </p:nvSpPr>
        <p:spPr>
          <a:xfrm>
            <a:off x="5784042" y="3036718"/>
            <a:ext cx="324036" cy="4572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6609" y="3017668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6791" y="3756798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7547" y="3787615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8579" y="3798022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6141" y="4756830"/>
            <a:ext cx="341406" cy="475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266" y="4567050"/>
            <a:ext cx="34131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5337447" y="3297560"/>
            <a:ext cx="2330897" cy="113955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237547" y="2780928"/>
            <a:ext cx="0" cy="26143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endCxn id="14" idx="3"/>
          </p:cNvCxnSpPr>
          <p:nvPr/>
        </p:nvCxnSpPr>
        <p:spPr>
          <a:xfrm flipH="1">
            <a:off x="5415316" y="3297560"/>
            <a:ext cx="2144576" cy="169703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1908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Napiš, jaký tvar mají předměty na obrázku.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220595098"/>
              </p:ext>
            </p:extLst>
          </p:nvPr>
        </p:nvGraphicFramePr>
        <p:xfrm>
          <a:off x="4860032" y="1938537"/>
          <a:ext cx="1940024" cy="3556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024"/>
              </a:tblGrid>
              <a:tr h="711398">
                <a:tc>
                  <a:txBody>
                    <a:bodyPr/>
                    <a:lstStyle/>
                    <a:p>
                      <a:r>
                        <a:rPr lang="cs-CZ" dirty="0" smtClean="0"/>
                        <a:t>Kornout zmrzliny</a:t>
                      </a:r>
                      <a:endParaRPr lang="cs-CZ" dirty="0"/>
                    </a:p>
                  </a:txBody>
                  <a:tcPr/>
                </a:tc>
              </a:tr>
              <a:tr h="711398">
                <a:tc>
                  <a:txBody>
                    <a:bodyPr/>
                    <a:lstStyle/>
                    <a:p>
                      <a:r>
                        <a:rPr lang="cs-CZ" dirty="0" smtClean="0"/>
                        <a:t>Míč</a:t>
                      </a:r>
                      <a:endParaRPr lang="cs-CZ" dirty="0"/>
                    </a:p>
                  </a:txBody>
                  <a:tcPr/>
                </a:tc>
              </a:tr>
              <a:tr h="711398">
                <a:tc>
                  <a:txBody>
                    <a:bodyPr/>
                    <a:lstStyle/>
                    <a:p>
                      <a:r>
                        <a:rPr lang="cs-CZ" dirty="0" smtClean="0"/>
                        <a:t>Krabice</a:t>
                      </a:r>
                      <a:endParaRPr lang="cs-CZ" dirty="0"/>
                    </a:p>
                  </a:txBody>
                  <a:tcPr/>
                </a:tc>
              </a:tr>
              <a:tr h="711398">
                <a:tc>
                  <a:txBody>
                    <a:bodyPr/>
                    <a:lstStyle/>
                    <a:p>
                      <a:r>
                        <a:rPr lang="cs-CZ" dirty="0" smtClean="0"/>
                        <a:t>Konzerva</a:t>
                      </a:r>
                      <a:endParaRPr lang="cs-CZ" dirty="0"/>
                    </a:p>
                  </a:txBody>
                  <a:tcPr/>
                </a:tc>
              </a:tr>
              <a:tr h="711398">
                <a:tc>
                  <a:txBody>
                    <a:bodyPr/>
                    <a:lstStyle/>
                    <a:p>
                      <a:r>
                        <a:rPr lang="cs-CZ" dirty="0" smtClean="0"/>
                        <a:t>Krabička zápalek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08G8\AppData\Local\Microsoft\Windows\Temporary Internet Files\Content.IE5\1M1XGIEJ\MP900448551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72811"/>
            <a:ext cx="1234480" cy="126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G8\AppData\Local\Microsoft\Windows\Temporary Internet Files\Content.IE5\T0GKULPU\MC9003330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04864"/>
            <a:ext cx="753708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G8\AppData\Local\Microsoft\Windows\Temporary Internet Files\Content.IE5\1M1XGIEJ\MP9004484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859" y="3717032"/>
            <a:ext cx="1665869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G8\AppData\Local\Microsoft\Windows\Temporary Internet Files\Content.IE5\FOUTO1Z5\MC90032540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4076" y="2636912"/>
            <a:ext cx="1116688" cy="132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G8\AppData\Local\Microsoft\Windows\Temporary Internet Files\Content.IE5\1M1XGIEJ\MP9004049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4598" y="4352640"/>
            <a:ext cx="1708692" cy="175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6294961"/>
              </p:ext>
            </p:extLst>
          </p:nvPr>
        </p:nvGraphicFramePr>
        <p:xfrm>
          <a:off x="6876256" y="1916834"/>
          <a:ext cx="1895872" cy="36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5872"/>
              </a:tblGrid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Kužel</a:t>
                      </a:r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Koule</a:t>
                      </a:r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Krychle</a:t>
                      </a:r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Válec</a:t>
                      </a:r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kvádr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0045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Autofit/>
          </a:bodyPr>
          <a:lstStyle/>
          <a:p>
            <a:r>
              <a:rPr lang="cs-CZ" sz="2400" dirty="0"/>
              <a:t>Vezmi si tři pastelky a každou z nich vybarvi tři čtverečky. Ale pozor! Čtverečky, které mají společnou stranu, nesmíš vybarvit stejnou pastelkou.</a:t>
            </a:r>
          </a:p>
        </p:txBody>
      </p:sp>
      <p:sp>
        <p:nvSpPr>
          <p:cNvPr id="3" name="Obdélník 2"/>
          <p:cNvSpPr/>
          <p:nvPr/>
        </p:nvSpPr>
        <p:spPr>
          <a:xfrm>
            <a:off x="899592" y="19888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824448" y="199319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758697" y="199319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99592" y="291024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813992" y="29032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844297" y="380960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356792" y="4221088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1660" y="382464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738848" y="291024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761083" y="380960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345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Příklady řešení: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899592" y="198884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824448" y="1993197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758697" y="1993197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99592" y="2910248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813992" y="29032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844297" y="3809607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356792" y="4221088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11660" y="382464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738848" y="2910248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761083" y="380960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932040" y="19888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6440" y="29032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767391" y="382464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760840" y="1995848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932040" y="2910248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846440" y="3809607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846440" y="1995848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932040" y="3809607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760840" y="2910248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689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Protější stěny krychle mají stejnou barvu. Vybarvi síť krychle.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820494" y="34166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5575" y="3432175"/>
            <a:ext cx="932769" cy="93276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7044" y="3427946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1780" y="4331045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432175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4894" y="2498725"/>
            <a:ext cx="933450" cy="9334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</p:pic>
      <p:cxnSp>
        <p:nvCxnSpPr>
          <p:cNvPr id="7" name="Přímá spojnice 6"/>
          <p:cNvCxnSpPr/>
          <p:nvPr/>
        </p:nvCxnSpPr>
        <p:spPr>
          <a:xfrm>
            <a:off x="1259632" y="3140968"/>
            <a:ext cx="648072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259632" y="3898900"/>
            <a:ext cx="648072" cy="5382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259632" y="3140968"/>
            <a:ext cx="0" cy="7579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907704" y="3645024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1259632" y="2708920"/>
            <a:ext cx="72008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1907704" y="3140968"/>
            <a:ext cx="72008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979712" y="2708920"/>
            <a:ext cx="64807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627784" y="3140968"/>
            <a:ext cx="0" cy="1027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1907704" y="4041068"/>
            <a:ext cx="720080" cy="396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ástupný symbol pro obsah 2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6734894" y="2513546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5820494" y="4323578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7649294" y="3409178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821780" y="3425048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734894" y="3409178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887044" y="3430156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362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Domácí úkol: Vybarvi </a:t>
            </a:r>
            <a:r>
              <a:rPr lang="cs-CZ" dirty="0"/>
              <a:t>mozaiku: trojúhelníky žlutě, čtverce červeně a obdélníky modře.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1043608" y="1844824"/>
            <a:ext cx="7128792" cy="4104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1043608" y="1844824"/>
            <a:ext cx="1224136" cy="12961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1043608" y="1844824"/>
            <a:ext cx="4680520" cy="12961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043608" y="3140968"/>
            <a:ext cx="2880320" cy="280831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267744" y="1844824"/>
            <a:ext cx="1656184" cy="41044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724128" y="1844824"/>
            <a:ext cx="1440160" cy="352839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3923928" y="5085184"/>
            <a:ext cx="3168352" cy="86409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6660232" y="2060848"/>
            <a:ext cx="1080120" cy="100811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>
            <a:off x="6660232" y="1844824"/>
            <a:ext cx="0" cy="23042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740352" y="2060848"/>
            <a:ext cx="43204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740352" y="3068960"/>
            <a:ext cx="0" cy="288032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6660232" y="4149080"/>
            <a:ext cx="108012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7164288" y="5373216"/>
            <a:ext cx="10081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>
            <a:endCxn id="3" idx="2"/>
          </p:cNvCxnSpPr>
          <p:nvPr/>
        </p:nvCxnSpPr>
        <p:spPr>
          <a:xfrm flipH="1">
            <a:off x="4608004" y="5373216"/>
            <a:ext cx="2556284" cy="5760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stCxn id="3" idx="2"/>
          </p:cNvCxnSpPr>
          <p:nvPr/>
        </p:nvCxnSpPr>
        <p:spPr>
          <a:xfrm flipV="1">
            <a:off x="4608004" y="5661248"/>
            <a:ext cx="396044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923928" y="2348880"/>
            <a:ext cx="0" cy="36004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3923928" y="2348880"/>
            <a:ext cx="19622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886146" y="2348880"/>
            <a:ext cx="0" cy="24482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H="1">
            <a:off x="3923928" y="4797152"/>
            <a:ext cx="19622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5886146" y="4797152"/>
            <a:ext cx="0" cy="5760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>
            <a:off x="3923928" y="5373216"/>
            <a:ext cx="19622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6439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167</Words>
  <Application>Microsoft Office PowerPoint</Application>
  <PresentationFormat>Předvádění na obrazovce (4:3)</PresentationFormat>
  <Paragraphs>29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Snímek 1</vt:lpstr>
      <vt:lpstr>Anotace a citace</vt:lpstr>
      <vt:lpstr>Dokážeš rozdělit koláč se 7 mandlemi třemi řezy na 7 dílů s jednou mandlí?</vt:lpstr>
      <vt:lpstr>Napiš, jaký tvar mají předměty na obrázku.</vt:lpstr>
      <vt:lpstr>Vezmi si tři pastelky a každou z nich vybarvi tři čtverečky. Ale pozor! Čtverečky, které mají společnou stranu, nesmíš vybarvit stejnou pastelkou.</vt:lpstr>
      <vt:lpstr>Příklady řešení:</vt:lpstr>
      <vt:lpstr>Protější stěny krychle mají stejnou barvu. Vybarvi síť krychle.</vt:lpstr>
      <vt:lpstr>Domácí úkol: Vybarvi mozaiku: trojúhelníky žlutě, čtverce červeně a obdélníky modře.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9</cp:revision>
  <dcterms:created xsi:type="dcterms:W3CDTF">2013-01-19T13:19:35Z</dcterms:created>
  <dcterms:modified xsi:type="dcterms:W3CDTF">2013-07-27T09:04:42Z</dcterms:modified>
</cp:coreProperties>
</file>