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1" r:id="rId5"/>
    <p:sldId id="262" r:id="rId6"/>
    <p:sldId id="264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</a:t>
          </a:r>
          <a:r>
            <a:rPr lang="cs-CZ" sz="1400" dirty="0" smtClean="0"/>
            <a:t>16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dirty="0" smtClean="0"/>
            <a:t>Dělení roviny na části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CE128E0-E083-4C52-A3A2-D93ADCFEB62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F36B3E-2493-48C0-BDE2-C66452325211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6F0D31A-102D-4BD5-843A-649477646140}" type="presOf" srcId="{4C35D32F-0EAB-4CD7-82EE-45574DC2A586}" destId="{890E4F0B-2866-4A3F-A3C7-2A14B1797930}" srcOrd="1" destOrd="0" presId="urn:microsoft.com/office/officeart/2005/8/layout/target3"/>
    <dgm:cxn modelId="{60F64641-BA56-4D1B-B0CC-63547A5C732C}" type="presOf" srcId="{D1B46980-6531-4606-95E6-44980827E919}" destId="{6140AFEC-043D-4C43-A2F9-D0F5331DF3A3}" srcOrd="0" destOrd="0" presId="urn:microsoft.com/office/officeart/2005/8/layout/target3"/>
    <dgm:cxn modelId="{D8C21160-21EF-4538-A4F7-C11ACF05AF73}" type="presOf" srcId="{B651F6E3-6281-48DB-9319-2AEAFDAE7572}" destId="{6BB5E863-4638-4E1D-BFDE-399D028AC4ED}" srcOrd="1" destOrd="0" presId="urn:microsoft.com/office/officeart/2005/8/layout/target3"/>
    <dgm:cxn modelId="{5926469B-6A91-4A5A-AA90-700CCAA8B8A4}" type="presOf" srcId="{7D356FD4-5DBA-45B8-83F2-01640ED454D7}" destId="{F217DB88-03EE-4B14-A303-4F9D49C289A7}" srcOrd="0" destOrd="0" presId="urn:microsoft.com/office/officeart/2005/8/layout/target3"/>
    <dgm:cxn modelId="{B19AC32D-B276-47D1-A947-A2B62E506EAE}" type="presOf" srcId="{7D356FD4-5DBA-45B8-83F2-01640ED454D7}" destId="{D0E8B8A9-76C8-445B-9727-5936C7A5778A}" srcOrd="1" destOrd="0" presId="urn:microsoft.com/office/officeart/2005/8/layout/target3"/>
    <dgm:cxn modelId="{EEE95758-7FF0-4119-88DF-8CA775CAFF7C}" type="presOf" srcId="{D1B46980-6531-4606-95E6-44980827E919}" destId="{2BE915AB-18AA-4053-B92C-3BFC9ED204BB}" srcOrd="1" destOrd="0" presId="urn:microsoft.com/office/officeart/2005/8/layout/target3"/>
    <dgm:cxn modelId="{EC59D480-CF86-4717-B244-044DC80ADF51}" type="presOf" srcId="{4C35D32F-0EAB-4CD7-82EE-45574DC2A586}" destId="{8BEBB6EC-1DAA-4CAC-8A25-BC0FCBD5DBD5}" srcOrd="0" destOrd="0" presId="urn:microsoft.com/office/officeart/2005/8/layout/target3"/>
    <dgm:cxn modelId="{07690C77-2513-4F06-AE02-290C49C0BACC}" type="presOf" srcId="{757F3AB3-0718-4624-B441-E567A8F0AB56}" destId="{333A1088-737F-45CB-B68E-254E46348037}" srcOrd="0" destOrd="0" presId="urn:microsoft.com/office/officeart/2005/8/layout/target3"/>
    <dgm:cxn modelId="{75642BE1-0DF3-45F6-8E02-54F163411D2A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8919378-FAD6-4A0F-99FC-0746320E64B5}" type="presParOf" srcId="{333A1088-737F-45CB-B68E-254E46348037}" destId="{F5ABB229-8D3B-4694-996A-96F23CF14429}" srcOrd="0" destOrd="0" presId="urn:microsoft.com/office/officeart/2005/8/layout/target3"/>
    <dgm:cxn modelId="{AED73FEE-E491-43B4-9D1F-36D52DF3E89C}" type="presParOf" srcId="{333A1088-737F-45CB-B68E-254E46348037}" destId="{F41139FD-01EE-4571-8B17-4FB00FC51163}" srcOrd="1" destOrd="0" presId="urn:microsoft.com/office/officeart/2005/8/layout/target3"/>
    <dgm:cxn modelId="{E70F3A0F-5395-4D59-86A8-27F8F5694F9F}" type="presParOf" srcId="{333A1088-737F-45CB-B68E-254E46348037}" destId="{D005CE8C-CC26-4C3E-AC11-E15060ECD759}" srcOrd="2" destOrd="0" presId="urn:microsoft.com/office/officeart/2005/8/layout/target3"/>
    <dgm:cxn modelId="{D0BCB66B-460C-4AC6-B677-A8786D6BCBC5}" type="presParOf" srcId="{333A1088-737F-45CB-B68E-254E46348037}" destId="{2C702D82-9B77-49B7-9568-BB8EB47C3372}" srcOrd="3" destOrd="0" presId="urn:microsoft.com/office/officeart/2005/8/layout/target3"/>
    <dgm:cxn modelId="{110E9DF9-FA5B-405F-B868-02ECEBD75B4A}" type="presParOf" srcId="{333A1088-737F-45CB-B68E-254E46348037}" destId="{A52A0455-90FF-4808-ABD0-F02540D31D5A}" srcOrd="4" destOrd="0" presId="urn:microsoft.com/office/officeart/2005/8/layout/target3"/>
    <dgm:cxn modelId="{9620B397-E74A-4D3C-B622-576EFE4FE6BF}" type="presParOf" srcId="{333A1088-737F-45CB-B68E-254E46348037}" destId="{6140AFEC-043D-4C43-A2F9-D0F5331DF3A3}" srcOrd="5" destOrd="0" presId="urn:microsoft.com/office/officeart/2005/8/layout/target3"/>
    <dgm:cxn modelId="{F84493D4-4207-4DFA-AFDA-868B2A3ABFD0}" type="presParOf" srcId="{333A1088-737F-45CB-B68E-254E46348037}" destId="{9358AC05-5D7D-4327-9F80-1AD486AEA664}" srcOrd="6" destOrd="0" presId="urn:microsoft.com/office/officeart/2005/8/layout/target3"/>
    <dgm:cxn modelId="{366AB973-5E47-49BD-A1F8-EEEB0F9B5451}" type="presParOf" srcId="{333A1088-737F-45CB-B68E-254E46348037}" destId="{313FC574-E1CD-4FB4-B054-0B805CE0447D}" srcOrd="7" destOrd="0" presId="urn:microsoft.com/office/officeart/2005/8/layout/target3"/>
    <dgm:cxn modelId="{FFAD24A4-E086-4DC2-9C11-AB6C912EA41C}" type="presParOf" srcId="{333A1088-737F-45CB-B68E-254E46348037}" destId="{619D679B-A015-4ECF-8348-D1034C574F40}" srcOrd="8" destOrd="0" presId="urn:microsoft.com/office/officeart/2005/8/layout/target3"/>
    <dgm:cxn modelId="{E0C2753C-4A3B-4210-B772-3E87520B1285}" type="presParOf" srcId="{333A1088-737F-45CB-B68E-254E46348037}" destId="{5EADEC68-DC27-4179-998F-15CD834808A2}" srcOrd="9" destOrd="0" presId="urn:microsoft.com/office/officeart/2005/8/layout/target3"/>
    <dgm:cxn modelId="{CF21EDF3-8A9E-4DDD-AF1C-A7FF015E7A62}" type="presParOf" srcId="{333A1088-737F-45CB-B68E-254E46348037}" destId="{B8578831-437F-4501-8ADE-AE2A1799C643}" srcOrd="10" destOrd="0" presId="urn:microsoft.com/office/officeart/2005/8/layout/target3"/>
    <dgm:cxn modelId="{6B1E93DF-68DA-4F78-B203-4BD3DD37B186}" type="presParOf" srcId="{333A1088-737F-45CB-B68E-254E46348037}" destId="{F217DB88-03EE-4B14-A303-4F9D49C289A7}" srcOrd="11" destOrd="0" presId="urn:microsoft.com/office/officeart/2005/8/layout/target3"/>
    <dgm:cxn modelId="{E50F6533-ECAC-44CE-BE96-FC9D92ACC608}" type="presParOf" srcId="{333A1088-737F-45CB-B68E-254E46348037}" destId="{76644BE8-9D7C-4C09-B250-3D10AF48CBB7}" srcOrd="12" destOrd="0" presId="urn:microsoft.com/office/officeart/2005/8/layout/target3"/>
    <dgm:cxn modelId="{625C54B8-CF4E-488D-A5E4-88AA3525F607}" type="presParOf" srcId="{333A1088-737F-45CB-B68E-254E46348037}" destId="{EE85B701-7295-41C0-BA7A-34D3756A2AE6}" srcOrd="13" destOrd="0" presId="urn:microsoft.com/office/officeart/2005/8/layout/target3"/>
    <dgm:cxn modelId="{3E24B0FC-52DA-47B2-8B7D-FE145DD12493}" type="presParOf" srcId="{333A1088-737F-45CB-B68E-254E46348037}" destId="{8BEBB6EC-1DAA-4CAC-8A25-BC0FCBD5DBD5}" srcOrd="14" destOrd="0" presId="urn:microsoft.com/office/officeart/2005/8/layout/target3"/>
    <dgm:cxn modelId="{2AA9548D-C849-44BA-8DAF-56EAF70AD433}" type="presParOf" srcId="{333A1088-737F-45CB-B68E-254E46348037}" destId="{AED2198E-93D5-4001-81B4-73124B309672}" srcOrd="15" destOrd="0" presId="urn:microsoft.com/office/officeart/2005/8/layout/target3"/>
    <dgm:cxn modelId="{99CE4811-9AD5-4FE7-9BD4-86E652C865AE}" type="presParOf" srcId="{333A1088-737F-45CB-B68E-254E46348037}" destId="{2BE915AB-18AA-4053-B92C-3BFC9ED204BB}" srcOrd="16" destOrd="0" presId="urn:microsoft.com/office/officeart/2005/8/layout/target3"/>
    <dgm:cxn modelId="{8CE46427-FBE5-4CE1-AB62-EE468AD5D13A}" type="presParOf" srcId="{333A1088-737F-45CB-B68E-254E46348037}" destId="{6BB5E863-4638-4E1D-BFDE-399D028AC4ED}" srcOrd="17" destOrd="0" presId="urn:microsoft.com/office/officeart/2005/8/layout/target3"/>
    <dgm:cxn modelId="{69753A6A-08BF-4938-9B22-17D33510A15E}" type="presParOf" srcId="{333A1088-737F-45CB-B68E-254E46348037}" destId="{D0E8B8A9-76C8-445B-9727-5936C7A5778A}" srcOrd="18" destOrd="0" presId="urn:microsoft.com/office/officeart/2005/8/layout/target3"/>
    <dgm:cxn modelId="{FA68928D-3900-435A-B6BB-23A3485650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</a:t>
          </a:r>
          <a:r>
            <a:rPr lang="cs-CZ" sz="1400" kern="1200" dirty="0" smtClean="0"/>
            <a:t>16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smtClean="0"/>
            <a:t>Dělení roviny na části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11868B-0756-451D-9ED3-D67B2D1452F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74B99-451F-4AED-A40A-1CAE2634A7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923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3869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961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16.3.2013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4556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96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969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662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652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555645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624763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952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852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16.3.2013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0455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6037035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57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Procvičování geometrické představivosti žáků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Matematika pro 3.r. ZŠ, pracovní sešit, 2. část</a:t>
            </a:r>
          </a:p>
          <a:p>
            <a:r>
              <a:rPr lang="cs-CZ" dirty="0" smtClean="0"/>
              <a:t>Doc. PhDr. Ing. Josef Kittler, </a:t>
            </a:r>
            <a:r>
              <a:rPr lang="cs-CZ" dirty="0" err="1" smtClean="0"/>
              <a:t>CSc</a:t>
            </a:r>
            <a:r>
              <a:rPr lang="cs-CZ" dirty="0" smtClean="0"/>
              <a:t>; doc. RNDr. František Kuřina, </a:t>
            </a:r>
            <a:r>
              <a:rPr lang="cs-CZ" dirty="0" err="1" smtClean="0"/>
              <a:t>CSc</a:t>
            </a:r>
            <a:endParaRPr lang="cs-CZ" dirty="0" smtClean="0"/>
          </a:p>
          <a:p>
            <a:r>
              <a:rPr lang="cs-CZ" dirty="0" smtClean="0"/>
              <a:t>Matematický ústav AV ČR Praha, 1994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7354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Bod dělí přímku na dvě polopřímky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004048" y="3717032"/>
            <a:ext cx="180020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804248" y="3573016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04248" y="3717032"/>
            <a:ext cx="16561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1504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Přímky dělí kruhy na části.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Rýsuj další možnosti: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115616" y="26369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31840" y="450912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436096" y="292494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164288" y="355339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12160" y="466398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1572816" y="2192782"/>
            <a:ext cx="190872" cy="165618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971600" y="2780928"/>
            <a:ext cx="1152128" cy="6012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71600" y="3020874"/>
            <a:ext cx="1152128" cy="36127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627784" y="3020874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částí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3131840" y="4296544"/>
            <a:ext cx="276927" cy="13178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408767" y="4296544"/>
            <a:ext cx="299137" cy="13178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3707904" y="4509120"/>
            <a:ext cx="338336" cy="122413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907704" y="5157192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části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514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kolik částí dělí rovinu narýsované přímky?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2420888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07704" y="2420888"/>
            <a:ext cx="0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5373216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372200" y="2420888"/>
            <a:ext cx="0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771800" y="1988840"/>
            <a:ext cx="1152128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139952" y="1988840"/>
            <a:ext cx="1224136" cy="3888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547664" y="3140968"/>
            <a:ext cx="5256584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123728" y="2996952"/>
            <a:ext cx="567495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lain"/>
            </a:pPr>
            <a:r>
              <a:rPr lang="cs-CZ" dirty="0" smtClean="0"/>
              <a:t>                         2                    3</a:t>
            </a:r>
          </a:p>
          <a:p>
            <a:pPr marL="342900" indent="-342900">
              <a:buAutoNum type="arabicPlain"/>
            </a:pPr>
            <a:endParaRPr lang="cs-CZ" dirty="0"/>
          </a:p>
          <a:p>
            <a:endParaRPr lang="cs-CZ" dirty="0" smtClean="0"/>
          </a:p>
          <a:p>
            <a:pPr marL="342900" indent="-342900">
              <a:buAutoNum type="arabicPlain"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4                    5                            6                   = 6 částí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223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DÚ: Na kolik částí dělí rovinu narýsované přímky?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2420888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07704" y="2420888"/>
            <a:ext cx="0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5373216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372200" y="2420888"/>
            <a:ext cx="0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771800" y="1988840"/>
            <a:ext cx="1152128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139952" y="1988840"/>
            <a:ext cx="1224136" cy="3888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>
            <a:off x="1907704" y="1988840"/>
            <a:ext cx="1152128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721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kolik částí dělí rovinu narýsované kružnice?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2420888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07704" y="2420888"/>
            <a:ext cx="0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5373216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372200" y="2420888"/>
            <a:ext cx="0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ál 2"/>
          <p:cNvSpPr/>
          <p:nvPr/>
        </p:nvSpPr>
        <p:spPr>
          <a:xfrm>
            <a:off x="2962672" y="2998182"/>
            <a:ext cx="914400" cy="914400"/>
          </a:xfrm>
          <a:prstGeom prst="ellips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682752" y="3000833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356009" y="3466593"/>
            <a:ext cx="914400" cy="914400"/>
          </a:xfrm>
          <a:prstGeom prst="ellips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9480101">
            <a:off x="3682751" y="3009392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3696237" y="3503054"/>
            <a:ext cx="38636" cy="154546"/>
          </a:xfrm>
          <a:custGeom>
            <a:avLst/>
            <a:gdLst>
              <a:gd name="connsiteX0" fmla="*/ 0 w 38636"/>
              <a:gd name="connsiteY0" fmla="*/ 0 h 154546"/>
              <a:gd name="connsiteX1" fmla="*/ 38636 w 38636"/>
              <a:gd name="connsiteY1" fmla="*/ 154546 h 154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8636" h="154546">
                <a:moveTo>
                  <a:pt x="0" y="0"/>
                </a:moveTo>
                <a:cubicBezTo>
                  <a:pt x="14086" y="140870"/>
                  <a:pt x="-17629" y="98281"/>
                  <a:pt x="38636" y="154546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3774211">
            <a:off x="2942676" y="2976473"/>
            <a:ext cx="914400" cy="914400"/>
          </a:xfrm>
          <a:prstGeom prst="arc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5553851">
            <a:off x="2942676" y="3019086"/>
            <a:ext cx="914400" cy="914400"/>
          </a:xfrm>
          <a:prstGeom prst="arc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411760" y="2916773"/>
            <a:ext cx="57358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</a:p>
          <a:p>
            <a:r>
              <a:rPr lang="cs-CZ" sz="1600" dirty="0" smtClean="0"/>
              <a:t>              2       3   4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5</a:t>
            </a:r>
          </a:p>
          <a:p>
            <a:r>
              <a:rPr lang="cs-CZ" sz="1600" dirty="0" smtClean="0"/>
              <a:t>                  6       7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8                                                               =8 částí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38056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DÚ: Na kolik částí dělí rovinu narýsované kružnice?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2420888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07704" y="2420888"/>
            <a:ext cx="0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5373216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372200" y="2420888"/>
            <a:ext cx="0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275856" y="342900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898776" y="3476727"/>
            <a:ext cx="914400" cy="914400"/>
          </a:xfrm>
          <a:prstGeom prst="ellips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3222654">
            <a:off x="3275856" y="3429000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66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171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Anotace a citace</vt:lpstr>
      <vt:lpstr>Přímka</vt:lpstr>
      <vt:lpstr>Přímky dělí kruhy na části.</vt:lpstr>
      <vt:lpstr>Na kolik částí dělí rovinu narýsované přímky?</vt:lpstr>
      <vt:lpstr>DÚ: Na kolik částí dělí rovinu narýsované přímky?</vt:lpstr>
      <vt:lpstr>Na kolik částí dělí rovinu narýsované kružnice?</vt:lpstr>
      <vt:lpstr>DÚ: Na kolik částí dělí rovinu narýsované kružnice?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4</cp:revision>
  <dcterms:created xsi:type="dcterms:W3CDTF">2013-03-16T12:54:16Z</dcterms:created>
  <dcterms:modified xsi:type="dcterms:W3CDTF">2013-03-16T13:24:50Z</dcterms:modified>
</cp:coreProperties>
</file>